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32918400" cy="43891200"/>
  <p:notesSz cx="6858000" cy="9144000"/>
  <p:embeddedFontLst>
    <p:embeddedFont>
      <p:font typeface="Now" panose="020B0604020202020204" charset="0"/>
      <p:regular r:id="rId3"/>
    </p:embeddedFont>
    <p:embeddedFont>
      <p:font typeface="Now Bold" panose="020B0604020202020204" charset="0"/>
      <p:regular r:id="rId4"/>
    </p:embeddedFont>
    <p:embeddedFont>
      <p:font typeface="Now Medium" panose="020B0604020202020204" charset="0"/>
      <p:regular r:id="rId5"/>
    </p:embeddedFont>
    <p:embeddedFont>
      <p:font typeface="Public Sans" panose="020B0604020202020204" charset="0"/>
      <p:regular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3189E2-3372-451C-A2A1-67BD9AD7FD08}" v="72" dt="2026-08-11T18:51:45.9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1503" autoAdjust="0"/>
  </p:normalViewPr>
  <p:slideViewPr>
    <p:cSldViewPr>
      <p:cViewPr>
        <p:scale>
          <a:sx n="30" d="100"/>
          <a:sy n="30" d="100"/>
        </p:scale>
        <p:origin x="682" y="-515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microsoft.com/office/2016/11/relationships/changesInfo" Target="changesInfos/changesInfo1.xml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istiano M." userId="a79e04527c67c46d" providerId="LiveId" clId="{8F4AF526-E9ED-4F2C-8F48-0E08A9892067}"/>
    <pc:docChg chg="undo custSel modSld">
      <pc:chgData name="Cristiano M." userId="a79e04527c67c46d" providerId="LiveId" clId="{8F4AF526-E9ED-4F2C-8F48-0E08A9892067}" dt="2026-08-11T19:17:05.137" v="1114" actId="20577"/>
      <pc:docMkLst>
        <pc:docMk/>
      </pc:docMkLst>
      <pc:sldChg chg="addSp delSp modSp mod">
        <pc:chgData name="Cristiano M." userId="a79e04527c67c46d" providerId="LiveId" clId="{8F4AF526-E9ED-4F2C-8F48-0E08A9892067}" dt="2026-08-11T19:17:05.137" v="1114" actId="20577"/>
        <pc:sldMkLst>
          <pc:docMk/>
          <pc:sldMk cId="0" sldId="256"/>
        </pc:sldMkLst>
        <pc:spChg chg="mod">
          <ac:chgData name="Cristiano M." userId="a79e04527c67c46d" providerId="LiveId" clId="{8F4AF526-E9ED-4F2C-8F48-0E08A9892067}" dt="2026-08-11T18:42:53.130" v="686" actId="20577"/>
          <ac:spMkLst>
            <pc:docMk/>
            <pc:sldMk cId="0" sldId="256"/>
            <ac:spMk id="3" creationId="{6EB5B5E3-1D68-F11F-9048-DE6DD9B11E76}"/>
          </ac:spMkLst>
        </pc:spChg>
        <pc:spChg chg="mod">
          <ac:chgData name="Cristiano M." userId="a79e04527c67c46d" providerId="LiveId" clId="{8F4AF526-E9ED-4F2C-8F48-0E08A9892067}" dt="2026-08-11T18:30:38.844" v="156" actId="1035"/>
          <ac:spMkLst>
            <pc:docMk/>
            <pc:sldMk cId="0" sldId="256"/>
            <ac:spMk id="4" creationId="{117B494D-F1C8-6D3E-99F7-C926BE516C35}"/>
          </ac:spMkLst>
        </pc:spChg>
        <pc:spChg chg="mod">
          <ac:chgData name="Cristiano M." userId="a79e04527c67c46d" providerId="LiveId" clId="{8F4AF526-E9ED-4F2C-8F48-0E08A9892067}" dt="2026-08-11T18:43:01.575" v="704" actId="1036"/>
          <ac:spMkLst>
            <pc:docMk/>
            <pc:sldMk cId="0" sldId="256"/>
            <ac:spMk id="5" creationId="{4E4C825A-11DA-AE92-A029-59E34F5083F8}"/>
          </ac:spMkLst>
        </pc:spChg>
        <pc:spChg chg="mod">
          <ac:chgData name="Cristiano M." userId="a79e04527c67c46d" providerId="LiveId" clId="{8F4AF526-E9ED-4F2C-8F48-0E08A9892067}" dt="2026-08-11T18:30:38.844" v="156" actId="1035"/>
          <ac:spMkLst>
            <pc:docMk/>
            <pc:sldMk cId="0" sldId="256"/>
            <ac:spMk id="9" creationId="{00000000-0000-0000-0000-000000000000}"/>
          </ac:spMkLst>
        </pc:spChg>
        <pc:spChg chg="add mod">
          <ac:chgData name="Cristiano M." userId="a79e04527c67c46d" providerId="LiveId" clId="{8F4AF526-E9ED-4F2C-8F48-0E08A9892067}" dt="2026-08-11T18:58:32.931" v="1084" actId="6549"/>
          <ac:spMkLst>
            <pc:docMk/>
            <pc:sldMk cId="0" sldId="256"/>
            <ac:spMk id="11" creationId="{4A2495D1-EFA4-C0A3-E78C-5C6B4AD26C1F}"/>
          </ac:spMkLst>
        </pc:spChg>
        <pc:spChg chg="add mod">
          <ac:chgData name="Cristiano M." userId="a79e04527c67c46d" providerId="LiveId" clId="{8F4AF526-E9ED-4F2C-8F48-0E08A9892067}" dt="2026-08-11T18:33:02.066" v="376" actId="20577"/>
          <ac:spMkLst>
            <pc:docMk/>
            <pc:sldMk cId="0" sldId="256"/>
            <ac:spMk id="13" creationId="{62A5FF5C-A75D-5BA7-9C77-763C35F796AE}"/>
          </ac:spMkLst>
        </pc:spChg>
        <pc:spChg chg="mod">
          <ac:chgData name="Cristiano M." userId="a79e04527c67c46d" providerId="LiveId" clId="{8F4AF526-E9ED-4F2C-8F48-0E08A9892067}" dt="2026-08-11T18:49:14.698" v="958" actId="20577"/>
          <ac:spMkLst>
            <pc:docMk/>
            <pc:sldMk cId="0" sldId="256"/>
            <ac:spMk id="16" creationId="{00000000-0000-0000-0000-000000000000}"/>
          </ac:spMkLst>
        </pc:spChg>
        <pc:spChg chg="mod">
          <ac:chgData name="Cristiano M." userId="a79e04527c67c46d" providerId="LiveId" clId="{8F4AF526-E9ED-4F2C-8F48-0E08A9892067}" dt="2026-08-11T18:30:38.844" v="156" actId="1035"/>
          <ac:spMkLst>
            <pc:docMk/>
            <pc:sldMk cId="0" sldId="256"/>
            <ac:spMk id="18" creationId="{00000000-0000-0000-0000-000000000000}"/>
          </ac:spMkLst>
        </pc:spChg>
        <pc:spChg chg="add mod">
          <ac:chgData name="Cristiano M." userId="a79e04527c67c46d" providerId="LiveId" clId="{8F4AF526-E9ED-4F2C-8F48-0E08A9892067}" dt="2026-08-11T19:17:05.137" v="1114" actId="20577"/>
          <ac:spMkLst>
            <pc:docMk/>
            <pc:sldMk cId="0" sldId="256"/>
            <ac:spMk id="21" creationId="{20CD8C3B-4676-4C28-9B54-9EF07A715393}"/>
          </ac:spMkLst>
        </pc:spChg>
        <pc:spChg chg="mod">
          <ac:chgData name="Cristiano M." userId="a79e04527c67c46d" providerId="LiveId" clId="{8F4AF526-E9ED-4F2C-8F48-0E08A9892067}" dt="2026-08-11T18:48:54.154" v="952" actId="207"/>
          <ac:spMkLst>
            <pc:docMk/>
            <pc:sldMk cId="0" sldId="256"/>
            <ac:spMk id="24" creationId="{00000000-0000-0000-0000-000000000000}"/>
          </ac:spMkLst>
        </pc:spChg>
        <pc:spChg chg="mod">
          <ac:chgData name="Cristiano M." userId="a79e04527c67c46d" providerId="LiveId" clId="{8F4AF526-E9ED-4F2C-8F48-0E08A9892067}" dt="2026-08-11T18:48:54.154" v="952" actId="207"/>
          <ac:spMkLst>
            <pc:docMk/>
            <pc:sldMk cId="0" sldId="256"/>
            <ac:spMk id="25" creationId="{00000000-0000-0000-0000-000000000000}"/>
          </ac:spMkLst>
        </pc:spChg>
        <pc:spChg chg="mod">
          <ac:chgData name="Cristiano M." userId="a79e04527c67c46d" providerId="LiveId" clId="{8F4AF526-E9ED-4F2C-8F48-0E08A9892067}" dt="2026-08-11T18:44:31.969" v="876" actId="1035"/>
          <ac:spMkLst>
            <pc:docMk/>
            <pc:sldMk cId="0" sldId="256"/>
            <ac:spMk id="26" creationId="{89977E45-88CA-BCC4-EB6C-DC9A0C6D87F6}"/>
          </ac:spMkLst>
        </pc:spChg>
        <pc:spChg chg="mod">
          <ac:chgData name="Cristiano M." userId="a79e04527c67c46d" providerId="LiveId" clId="{8F4AF526-E9ED-4F2C-8F48-0E08A9892067}" dt="2026-08-11T18:41:54.249" v="405"/>
          <ac:spMkLst>
            <pc:docMk/>
            <pc:sldMk cId="0" sldId="256"/>
            <ac:spMk id="27" creationId="{55D00401-9461-FDEC-F9C9-71695C89AA45}"/>
          </ac:spMkLst>
        </pc:spChg>
        <pc:spChg chg="mod">
          <ac:chgData name="Cristiano M." userId="a79e04527c67c46d" providerId="LiveId" clId="{8F4AF526-E9ED-4F2C-8F48-0E08A9892067}" dt="2026-08-11T18:44:36.217" v="897" actId="1035"/>
          <ac:spMkLst>
            <pc:docMk/>
            <pc:sldMk cId="0" sldId="256"/>
            <ac:spMk id="29" creationId="{05C1A95B-A011-8730-8033-179ABCD8BCF3}"/>
          </ac:spMkLst>
        </pc:spChg>
        <pc:spChg chg="mod">
          <ac:chgData name="Cristiano M." userId="a79e04527c67c46d" providerId="LiveId" clId="{8F4AF526-E9ED-4F2C-8F48-0E08A9892067}" dt="2026-08-11T18:48:46.130" v="951" actId="207"/>
          <ac:spMkLst>
            <pc:docMk/>
            <pc:sldMk cId="0" sldId="256"/>
            <ac:spMk id="30" creationId="{BFEE6E94-430D-2483-F84B-53B179B78787}"/>
          </ac:spMkLst>
        </pc:spChg>
        <pc:spChg chg="add mod">
          <ac:chgData name="Cristiano M." userId="a79e04527c67c46d" providerId="LiveId" clId="{8F4AF526-E9ED-4F2C-8F48-0E08A9892067}" dt="2026-08-11T18:53:01.882" v="1042" actId="14100"/>
          <ac:spMkLst>
            <pc:docMk/>
            <pc:sldMk cId="0" sldId="256"/>
            <ac:spMk id="31" creationId="{7B58DB33-AFB1-CD49-1317-8899E06EB5BF}"/>
          </ac:spMkLst>
        </pc:spChg>
        <pc:spChg chg="mod">
          <ac:chgData name="Cristiano M." userId="a79e04527c67c46d" providerId="LiveId" clId="{8F4AF526-E9ED-4F2C-8F48-0E08A9892067}" dt="2026-08-11T18:30:38.844" v="156" actId="1035"/>
          <ac:spMkLst>
            <pc:docMk/>
            <pc:sldMk cId="0" sldId="256"/>
            <ac:spMk id="36" creationId="{00000000-0000-0000-0000-000000000000}"/>
          </ac:spMkLst>
        </pc:spChg>
        <pc:spChg chg="mod">
          <ac:chgData name="Cristiano M." userId="a79e04527c67c46d" providerId="LiveId" clId="{8F4AF526-E9ED-4F2C-8F48-0E08A9892067}" dt="2026-08-11T18:30:38.844" v="156" actId="1035"/>
          <ac:spMkLst>
            <pc:docMk/>
            <pc:sldMk cId="0" sldId="256"/>
            <ac:spMk id="37" creationId="{00000000-0000-0000-0000-000000000000}"/>
          </ac:spMkLst>
        </pc:spChg>
        <pc:spChg chg="mod">
          <ac:chgData name="Cristiano M." userId="a79e04527c67c46d" providerId="LiveId" clId="{8F4AF526-E9ED-4F2C-8F48-0E08A9892067}" dt="2026-08-11T18:48:34.650" v="949" actId="207"/>
          <ac:spMkLst>
            <pc:docMk/>
            <pc:sldMk cId="0" sldId="256"/>
            <ac:spMk id="43" creationId="{00000000-0000-0000-0000-000000000000}"/>
          </ac:spMkLst>
        </pc:spChg>
        <pc:spChg chg="del">
          <ac:chgData name="Cristiano M." userId="a79e04527c67c46d" providerId="LiveId" clId="{8F4AF526-E9ED-4F2C-8F48-0E08A9892067}" dt="2026-08-11T18:41:49.181" v="404" actId="478"/>
          <ac:spMkLst>
            <pc:docMk/>
            <pc:sldMk cId="0" sldId="256"/>
            <ac:spMk id="52" creationId="{00000000-0000-0000-0000-000000000000}"/>
          </ac:spMkLst>
        </pc:spChg>
        <pc:spChg chg="mod">
          <ac:chgData name="Cristiano M." userId="a79e04527c67c46d" providerId="LiveId" clId="{8F4AF526-E9ED-4F2C-8F48-0E08A9892067}" dt="2026-08-11T18:31:50.253" v="237" actId="1035"/>
          <ac:spMkLst>
            <pc:docMk/>
            <pc:sldMk cId="0" sldId="256"/>
            <ac:spMk id="54" creationId="{00000000-0000-0000-0000-000000000000}"/>
          </ac:spMkLst>
        </pc:spChg>
        <pc:spChg chg="mod">
          <ac:chgData name="Cristiano M." userId="a79e04527c67c46d" providerId="LiveId" clId="{8F4AF526-E9ED-4F2C-8F48-0E08A9892067}" dt="2026-08-11T18:48:39.459" v="950" actId="207"/>
          <ac:spMkLst>
            <pc:docMk/>
            <pc:sldMk cId="0" sldId="256"/>
            <ac:spMk id="61" creationId="{00000000-0000-0000-0000-000000000000}"/>
          </ac:spMkLst>
        </pc:spChg>
        <pc:spChg chg="mod ord topLvl">
          <ac:chgData name="Cristiano M." userId="a79e04527c67c46d" providerId="LiveId" clId="{8F4AF526-E9ED-4F2C-8F48-0E08A9892067}" dt="2026-08-11T18:51:32.082" v="1031" actId="14100"/>
          <ac:spMkLst>
            <pc:docMk/>
            <pc:sldMk cId="0" sldId="256"/>
            <ac:spMk id="63" creationId="{00000000-0000-0000-0000-000000000000}"/>
          </ac:spMkLst>
        </pc:spChg>
        <pc:spChg chg="del mod topLvl">
          <ac:chgData name="Cristiano M." userId="a79e04527c67c46d" providerId="LiveId" clId="{8F4AF526-E9ED-4F2C-8F48-0E08A9892067}" dt="2026-08-11T18:30:06.285" v="91" actId="478"/>
          <ac:spMkLst>
            <pc:docMk/>
            <pc:sldMk cId="0" sldId="256"/>
            <ac:spMk id="64" creationId="{00000000-0000-0000-0000-000000000000}"/>
          </ac:spMkLst>
        </pc:spChg>
        <pc:spChg chg="mod">
          <ac:chgData name="Cristiano M." userId="a79e04527c67c46d" providerId="LiveId" clId="{8F4AF526-E9ED-4F2C-8F48-0E08A9892067}" dt="2026-08-11T18:49:59.892" v="1008" actId="14100"/>
          <ac:spMkLst>
            <pc:docMk/>
            <pc:sldMk cId="0" sldId="256"/>
            <ac:spMk id="65" creationId="{00000000-0000-0000-0000-000000000000}"/>
          </ac:spMkLst>
        </pc:spChg>
        <pc:spChg chg="mod">
          <ac:chgData name="Cristiano M." userId="a79e04527c67c46d" providerId="LiveId" clId="{8F4AF526-E9ED-4F2C-8F48-0E08A9892067}" dt="2026-08-11T18:50:34.240" v="1024" actId="14100"/>
          <ac:spMkLst>
            <pc:docMk/>
            <pc:sldMk cId="0" sldId="256"/>
            <ac:spMk id="66" creationId="{00000000-0000-0000-0000-000000000000}"/>
          </ac:spMkLst>
        </pc:spChg>
        <pc:spChg chg="mod">
          <ac:chgData name="Cristiano M." userId="a79e04527c67c46d" providerId="LiveId" clId="{8F4AF526-E9ED-4F2C-8F48-0E08A9892067}" dt="2026-08-11T18:48:31.569" v="948" actId="207"/>
          <ac:spMkLst>
            <pc:docMk/>
            <pc:sldMk cId="0" sldId="256"/>
            <ac:spMk id="68" creationId="{00000000-0000-0000-0000-000000000000}"/>
          </ac:spMkLst>
        </pc:spChg>
        <pc:spChg chg="mod">
          <ac:chgData name="Cristiano M." userId="a79e04527c67c46d" providerId="LiveId" clId="{8F4AF526-E9ED-4F2C-8F48-0E08A9892067}" dt="2026-08-11T18:48:19.970" v="946" actId="207"/>
          <ac:spMkLst>
            <pc:docMk/>
            <pc:sldMk cId="0" sldId="256"/>
            <ac:spMk id="70" creationId="{00000000-0000-0000-0000-000000000000}"/>
          </ac:spMkLst>
        </pc:spChg>
        <pc:spChg chg="mod">
          <ac:chgData name="Cristiano M." userId="a79e04527c67c46d" providerId="LiveId" clId="{8F4AF526-E9ED-4F2C-8F48-0E08A9892067}" dt="2026-08-11T18:32:33.265" v="330" actId="1076"/>
          <ac:spMkLst>
            <pc:docMk/>
            <pc:sldMk cId="0" sldId="256"/>
            <ac:spMk id="76" creationId="{261E3B4A-F7DC-4D60-1A99-9CD35F98D33A}"/>
          </ac:spMkLst>
        </pc:spChg>
        <pc:grpChg chg="mod">
          <ac:chgData name="Cristiano M." userId="a79e04527c67c46d" providerId="LiveId" clId="{8F4AF526-E9ED-4F2C-8F48-0E08A9892067}" dt="2026-08-11T18:42:15.932" v="555" actId="1036"/>
          <ac:grpSpMkLst>
            <pc:docMk/>
            <pc:sldMk cId="0" sldId="256"/>
            <ac:grpSpMk id="2" creationId="{A6A5B11A-4251-2457-B861-A134C9C84F18}"/>
          </ac:grpSpMkLst>
        </pc:grpChg>
        <pc:grpChg chg="mod">
          <ac:chgData name="Cristiano M." userId="a79e04527c67c46d" providerId="LiveId" clId="{8F4AF526-E9ED-4F2C-8F48-0E08A9892067}" dt="2026-08-11T18:30:56.067" v="159" actId="14100"/>
          <ac:grpSpMkLst>
            <pc:docMk/>
            <pc:sldMk cId="0" sldId="256"/>
            <ac:grpSpMk id="8" creationId="{00000000-0000-0000-0000-000000000000}"/>
          </ac:grpSpMkLst>
        </pc:grpChg>
        <pc:grpChg chg="mod">
          <ac:chgData name="Cristiano M." userId="a79e04527c67c46d" providerId="LiveId" clId="{8F4AF526-E9ED-4F2C-8F48-0E08A9892067}" dt="2026-08-11T18:30:43.385" v="157" actId="14100"/>
          <ac:grpSpMkLst>
            <pc:docMk/>
            <pc:sldMk cId="0" sldId="256"/>
            <ac:grpSpMk id="17" creationId="{00000000-0000-0000-0000-000000000000}"/>
          </ac:grpSpMkLst>
        </pc:grpChg>
        <pc:grpChg chg="add mod">
          <ac:chgData name="Cristiano M." userId="a79e04527c67c46d" providerId="LiveId" clId="{8F4AF526-E9ED-4F2C-8F48-0E08A9892067}" dt="2026-08-11T18:54:10.776" v="1083" actId="14100"/>
          <ac:grpSpMkLst>
            <pc:docMk/>
            <pc:sldMk cId="0" sldId="256"/>
            <ac:grpSpMk id="22" creationId="{949781CB-8A68-37AB-E7D4-FD53A8EDD70D}"/>
          </ac:grpSpMkLst>
        </pc:grpChg>
        <pc:grpChg chg="mod">
          <ac:chgData name="Cristiano M." userId="a79e04527c67c46d" providerId="LiveId" clId="{8F4AF526-E9ED-4F2C-8F48-0E08A9892067}" dt="2026-08-11T18:50:12.341" v="1021" actId="1038"/>
          <ac:grpSpMkLst>
            <pc:docMk/>
            <pc:sldMk cId="0" sldId="256"/>
            <ac:grpSpMk id="23" creationId="{00000000-0000-0000-0000-000000000000}"/>
          </ac:grpSpMkLst>
        </pc:grpChg>
        <pc:grpChg chg="add mod">
          <ac:chgData name="Cristiano M." userId="a79e04527c67c46d" providerId="LiveId" clId="{8F4AF526-E9ED-4F2C-8F48-0E08A9892067}" dt="2026-08-11T18:44:40.444" v="914" actId="1035"/>
          <ac:grpSpMkLst>
            <pc:docMk/>
            <pc:sldMk cId="0" sldId="256"/>
            <ac:grpSpMk id="28" creationId="{2AC925AE-1A98-02EA-D268-DD2E77F9C78D}"/>
          </ac:grpSpMkLst>
        </pc:grpChg>
        <pc:grpChg chg="mod">
          <ac:chgData name="Cristiano M." userId="a79e04527c67c46d" providerId="LiveId" clId="{8F4AF526-E9ED-4F2C-8F48-0E08A9892067}" dt="2026-08-11T18:31:19.161" v="162" actId="14100"/>
          <ac:grpSpMkLst>
            <pc:docMk/>
            <pc:sldMk cId="0" sldId="256"/>
            <ac:grpSpMk id="35" creationId="{00000000-0000-0000-0000-000000000000}"/>
          </ac:grpSpMkLst>
        </pc:grpChg>
        <pc:grpChg chg="mod">
          <ac:chgData name="Cristiano M." userId="a79e04527c67c46d" providerId="LiveId" clId="{8F4AF526-E9ED-4F2C-8F48-0E08A9892067}" dt="2026-08-11T18:50:15.686" v="1022" actId="1038"/>
          <ac:grpSpMkLst>
            <pc:docMk/>
            <pc:sldMk cId="0" sldId="256"/>
            <ac:grpSpMk id="41" creationId="{00000000-0000-0000-0000-000000000000}"/>
          </ac:grpSpMkLst>
        </pc:grpChg>
        <pc:grpChg chg="mod">
          <ac:chgData name="Cristiano M." userId="a79e04527c67c46d" providerId="LiveId" clId="{8F4AF526-E9ED-4F2C-8F48-0E08A9892067}" dt="2026-08-11T18:44:23.992" v="874" actId="14100"/>
          <ac:grpSpMkLst>
            <pc:docMk/>
            <pc:sldMk cId="0" sldId="256"/>
            <ac:grpSpMk id="53" creationId="{00000000-0000-0000-0000-000000000000}"/>
          </ac:grpSpMkLst>
        </pc:grpChg>
        <pc:grpChg chg="mod">
          <ac:chgData name="Cristiano M." userId="a79e04527c67c46d" providerId="LiveId" clId="{8F4AF526-E9ED-4F2C-8F48-0E08A9892067}" dt="2026-08-11T18:32:22.984" v="329" actId="1035"/>
          <ac:grpSpMkLst>
            <pc:docMk/>
            <pc:sldMk cId="0" sldId="256"/>
            <ac:grpSpMk id="59" creationId="{00000000-0000-0000-0000-000000000000}"/>
          </ac:grpSpMkLst>
        </pc:grpChg>
        <pc:grpChg chg="del">
          <ac:chgData name="Cristiano M." userId="a79e04527c67c46d" providerId="LiveId" clId="{8F4AF526-E9ED-4F2C-8F48-0E08A9892067}" dt="2026-08-11T18:30:06.285" v="91" actId="478"/>
          <ac:grpSpMkLst>
            <pc:docMk/>
            <pc:sldMk cId="0" sldId="256"/>
            <ac:grpSpMk id="62" creationId="{00000000-0000-0000-0000-000000000000}"/>
          </ac:grpSpMkLst>
        </pc:grpChg>
        <pc:picChg chg="add mod ord modCrop">
          <ac:chgData name="Cristiano M." userId="a79e04527c67c46d" providerId="LiveId" clId="{8F4AF526-E9ED-4F2C-8F48-0E08A9892067}" dt="2026-08-11T18:52:37.329" v="1040" actId="14100"/>
          <ac:picMkLst>
            <pc:docMk/>
            <pc:sldMk cId="0" sldId="256"/>
            <ac:picMk id="7" creationId="{4FD9CED0-1F30-332D-9267-43B18C47ED21}"/>
          </ac:picMkLst>
        </pc:picChg>
        <pc:picChg chg="add mod modCrop">
          <ac:chgData name="Cristiano M." userId="a79e04527c67c46d" providerId="LiveId" clId="{8F4AF526-E9ED-4F2C-8F48-0E08A9892067}" dt="2026-08-11T18:53:49.417" v="1080" actId="14100"/>
          <ac:picMkLst>
            <pc:docMk/>
            <pc:sldMk cId="0" sldId="256"/>
            <ac:picMk id="33" creationId="{6BDB8350-C263-E7BF-ED65-8BF517B5C195}"/>
          </ac:picMkLst>
        </pc:picChg>
        <pc:picChg chg="add del mod">
          <ac:chgData name="Cristiano M." userId="a79e04527c67c46d" providerId="LiveId" clId="{8F4AF526-E9ED-4F2C-8F48-0E08A9892067}" dt="2026-08-11T18:25:22.961" v="44" actId="478"/>
          <ac:picMkLst>
            <pc:docMk/>
            <pc:sldMk cId="0" sldId="256"/>
            <ac:picMk id="72" creationId="{4278E268-F96F-E198-B259-D32A19ACB97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ome.sobrenome@unoesc.edu.br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E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13715996" y="5105400"/>
            <a:ext cx="19202404" cy="21520528"/>
            <a:chOff x="0" y="0"/>
            <a:chExt cx="17480965" cy="2246847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7480966" cy="22468472"/>
            </a:xfrm>
            <a:custGeom>
              <a:avLst/>
              <a:gdLst/>
              <a:ahLst/>
              <a:cxnLst/>
              <a:rect l="l" t="t" r="r" b="b"/>
              <a:pathLst>
                <a:path w="17480966" h="22468472">
                  <a:moveTo>
                    <a:pt x="12765" y="0"/>
                  </a:moveTo>
                  <a:lnTo>
                    <a:pt x="17468200" y="0"/>
                  </a:lnTo>
                  <a:cubicBezTo>
                    <a:pt x="17475251" y="0"/>
                    <a:pt x="17480966" y="5715"/>
                    <a:pt x="17480966" y="12765"/>
                  </a:cubicBezTo>
                  <a:lnTo>
                    <a:pt x="17480966" y="22455707"/>
                  </a:lnTo>
                  <a:cubicBezTo>
                    <a:pt x="17480966" y="22462758"/>
                    <a:pt x="17475251" y="22468472"/>
                    <a:pt x="17468200" y="22468472"/>
                  </a:cubicBezTo>
                  <a:lnTo>
                    <a:pt x="12765" y="22468472"/>
                  </a:lnTo>
                  <a:cubicBezTo>
                    <a:pt x="5715" y="22468472"/>
                    <a:pt x="0" y="22462758"/>
                    <a:pt x="0" y="22455707"/>
                  </a:cubicBezTo>
                  <a:lnTo>
                    <a:pt x="0" y="12765"/>
                  </a:lnTo>
                  <a:cubicBezTo>
                    <a:pt x="0" y="5715"/>
                    <a:pt x="5715" y="0"/>
                    <a:pt x="12765" y="0"/>
                  </a:cubicBezTo>
                  <a:close/>
                </a:path>
              </a:pathLst>
            </a:custGeom>
            <a:solidFill>
              <a:srgbClr val="FFFFFF"/>
            </a:solidFill>
            <a:ln w="114300" cap="rnd">
              <a:solidFill>
                <a:srgbClr val="1A0A3D"/>
              </a:solidFill>
              <a:prstDash val="solid"/>
              <a:round/>
            </a:ln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9050"/>
              <a:ext cx="17480965" cy="224494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60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9002768" y="5331807"/>
            <a:ext cx="9448799" cy="1243754"/>
            <a:chOff x="0" y="0"/>
            <a:chExt cx="3470157" cy="68326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470157" cy="581740"/>
            </a:xfrm>
            <a:custGeom>
              <a:avLst/>
              <a:gdLst/>
              <a:ahLst/>
              <a:cxnLst/>
              <a:rect l="l" t="t" r="r" b="b"/>
              <a:pathLst>
                <a:path w="1749884" h="581740">
                  <a:moveTo>
                    <a:pt x="48745" y="0"/>
                  </a:moveTo>
                  <a:lnTo>
                    <a:pt x="1701138" y="0"/>
                  </a:lnTo>
                  <a:cubicBezTo>
                    <a:pt x="1728060" y="0"/>
                    <a:pt x="1749884" y="21824"/>
                    <a:pt x="1749884" y="48745"/>
                  </a:cubicBezTo>
                  <a:lnTo>
                    <a:pt x="1749884" y="532995"/>
                  </a:lnTo>
                  <a:cubicBezTo>
                    <a:pt x="1749884" y="545923"/>
                    <a:pt x="1744748" y="558321"/>
                    <a:pt x="1735606" y="567463"/>
                  </a:cubicBezTo>
                  <a:cubicBezTo>
                    <a:pt x="1726465" y="576605"/>
                    <a:pt x="1714066" y="581740"/>
                    <a:pt x="1701138" y="581740"/>
                  </a:cubicBezTo>
                  <a:lnTo>
                    <a:pt x="48745" y="581740"/>
                  </a:lnTo>
                  <a:cubicBezTo>
                    <a:pt x="35817" y="581740"/>
                    <a:pt x="23419" y="576605"/>
                    <a:pt x="14277" y="567463"/>
                  </a:cubicBezTo>
                  <a:cubicBezTo>
                    <a:pt x="5136" y="558321"/>
                    <a:pt x="0" y="545923"/>
                    <a:pt x="0" y="532995"/>
                  </a:cubicBezTo>
                  <a:lnTo>
                    <a:pt x="0" y="48745"/>
                  </a:lnTo>
                  <a:cubicBezTo>
                    <a:pt x="0" y="35817"/>
                    <a:pt x="5136" y="23419"/>
                    <a:pt x="14277" y="14277"/>
                  </a:cubicBezTo>
                  <a:cubicBezTo>
                    <a:pt x="23419" y="5136"/>
                    <a:pt x="35817" y="0"/>
                    <a:pt x="48745" y="0"/>
                  </a:cubicBezTo>
                  <a:close/>
                </a:path>
              </a:pathLst>
            </a:custGeom>
            <a:solidFill>
              <a:srgbClr val="EAE5F8"/>
            </a:solidFill>
            <a:ln w="95250" cap="rnd">
              <a:solidFill>
                <a:srgbClr val="1A0A3D"/>
              </a:solidFill>
              <a:prstDash val="solid"/>
              <a:round/>
            </a:ln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25067"/>
              <a:ext cx="3470157" cy="6581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6779"/>
                </a:lnSpc>
                <a:spcBef>
                  <a:spcPct val="0"/>
                </a:spcBef>
              </a:pPr>
              <a:r>
                <a:rPr lang="en-US" sz="5999" dirty="0">
                  <a:latin typeface="Now Medium"/>
                  <a:ea typeface="Now Medium"/>
                  <a:cs typeface="Now Medium"/>
                  <a:sym typeface="Now Medium"/>
                </a:rPr>
                <a:t>Resultados</a:t>
              </a:r>
              <a:endParaRPr lang="pt-BR" sz="5999" dirty="0">
                <a:solidFill>
                  <a:srgbClr val="1A0A3D"/>
                </a:solidFill>
                <a:latin typeface="Now Medium"/>
                <a:ea typeface="Now Medium"/>
                <a:cs typeface="Now Medium"/>
                <a:sym typeface="Now Medium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-1" y="5105401"/>
            <a:ext cx="13411201" cy="12411296"/>
            <a:chOff x="0" y="0"/>
            <a:chExt cx="10317316" cy="883562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317316" cy="8835624"/>
            </a:xfrm>
            <a:custGeom>
              <a:avLst/>
              <a:gdLst/>
              <a:ahLst/>
              <a:cxnLst/>
              <a:rect l="l" t="t" r="r" b="b"/>
              <a:pathLst>
                <a:path w="10317316" h="8835624">
                  <a:moveTo>
                    <a:pt x="21628" y="0"/>
                  </a:moveTo>
                  <a:lnTo>
                    <a:pt x="10295689" y="0"/>
                  </a:lnTo>
                  <a:cubicBezTo>
                    <a:pt x="10301425" y="0"/>
                    <a:pt x="10306925" y="2279"/>
                    <a:pt x="10310981" y="6335"/>
                  </a:cubicBezTo>
                  <a:cubicBezTo>
                    <a:pt x="10315037" y="10390"/>
                    <a:pt x="10317316" y="15892"/>
                    <a:pt x="10317316" y="21628"/>
                  </a:cubicBezTo>
                  <a:lnTo>
                    <a:pt x="10317316" y="8813997"/>
                  </a:lnTo>
                  <a:cubicBezTo>
                    <a:pt x="10317316" y="8819733"/>
                    <a:pt x="10315037" y="8825233"/>
                    <a:pt x="10310981" y="8829290"/>
                  </a:cubicBezTo>
                  <a:cubicBezTo>
                    <a:pt x="10306925" y="8833345"/>
                    <a:pt x="10301425" y="8835624"/>
                    <a:pt x="10295689" y="8835624"/>
                  </a:cubicBezTo>
                  <a:lnTo>
                    <a:pt x="21628" y="8835624"/>
                  </a:lnTo>
                  <a:cubicBezTo>
                    <a:pt x="15892" y="8835624"/>
                    <a:pt x="10390" y="8833345"/>
                    <a:pt x="6335" y="8829290"/>
                  </a:cubicBezTo>
                  <a:cubicBezTo>
                    <a:pt x="2279" y="8825233"/>
                    <a:pt x="0" y="8819733"/>
                    <a:pt x="0" y="8813997"/>
                  </a:cubicBezTo>
                  <a:lnTo>
                    <a:pt x="0" y="21628"/>
                  </a:lnTo>
                  <a:cubicBezTo>
                    <a:pt x="0" y="15892"/>
                    <a:pt x="2279" y="10390"/>
                    <a:pt x="6335" y="6335"/>
                  </a:cubicBezTo>
                  <a:cubicBezTo>
                    <a:pt x="10390" y="2279"/>
                    <a:pt x="15892" y="0"/>
                    <a:pt x="21628" y="0"/>
                  </a:cubicBezTo>
                  <a:close/>
                </a:path>
              </a:pathLst>
            </a:custGeom>
            <a:solidFill>
              <a:srgbClr val="FFFFFF"/>
            </a:solidFill>
            <a:ln w="114300" cap="rnd">
              <a:solidFill>
                <a:srgbClr val="1A0A3D"/>
              </a:solidFill>
              <a:prstDash val="solid"/>
              <a:round/>
            </a:ln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19050"/>
              <a:ext cx="10317316" cy="88165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60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513990" y="5331807"/>
            <a:ext cx="6315810" cy="1146367"/>
            <a:chOff x="0" y="0"/>
            <a:chExt cx="2319538" cy="58174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319538" cy="581740"/>
            </a:xfrm>
            <a:custGeom>
              <a:avLst/>
              <a:gdLst/>
              <a:ahLst/>
              <a:cxnLst/>
              <a:rect l="l" t="t" r="r" b="b"/>
              <a:pathLst>
                <a:path w="2319538" h="581740">
                  <a:moveTo>
                    <a:pt x="36774" y="0"/>
                  </a:moveTo>
                  <a:lnTo>
                    <a:pt x="2282764" y="0"/>
                  </a:lnTo>
                  <a:cubicBezTo>
                    <a:pt x="2292517" y="0"/>
                    <a:pt x="2301871" y="3874"/>
                    <a:pt x="2308767" y="10771"/>
                  </a:cubicBezTo>
                  <a:cubicBezTo>
                    <a:pt x="2315664" y="17667"/>
                    <a:pt x="2319538" y="27021"/>
                    <a:pt x="2319538" y="36774"/>
                  </a:cubicBezTo>
                  <a:lnTo>
                    <a:pt x="2319538" y="544966"/>
                  </a:lnTo>
                  <a:cubicBezTo>
                    <a:pt x="2319538" y="554719"/>
                    <a:pt x="2315664" y="564073"/>
                    <a:pt x="2308767" y="570969"/>
                  </a:cubicBezTo>
                  <a:cubicBezTo>
                    <a:pt x="2301871" y="577866"/>
                    <a:pt x="2292517" y="581740"/>
                    <a:pt x="2282764" y="581740"/>
                  </a:cubicBezTo>
                  <a:lnTo>
                    <a:pt x="36774" y="581740"/>
                  </a:lnTo>
                  <a:cubicBezTo>
                    <a:pt x="27021" y="581740"/>
                    <a:pt x="17667" y="577866"/>
                    <a:pt x="10771" y="570969"/>
                  </a:cubicBezTo>
                  <a:cubicBezTo>
                    <a:pt x="3874" y="564073"/>
                    <a:pt x="0" y="554719"/>
                    <a:pt x="0" y="544966"/>
                  </a:cubicBezTo>
                  <a:lnTo>
                    <a:pt x="0" y="36774"/>
                  </a:lnTo>
                  <a:cubicBezTo>
                    <a:pt x="0" y="27021"/>
                    <a:pt x="3874" y="17667"/>
                    <a:pt x="10771" y="10771"/>
                  </a:cubicBezTo>
                  <a:cubicBezTo>
                    <a:pt x="17667" y="3874"/>
                    <a:pt x="27021" y="0"/>
                    <a:pt x="36774" y="0"/>
                  </a:cubicBezTo>
                  <a:close/>
                </a:path>
              </a:pathLst>
            </a:custGeom>
            <a:solidFill>
              <a:srgbClr val="EAE5F8"/>
            </a:solidFill>
            <a:ln w="95250" cap="rnd">
              <a:solidFill>
                <a:srgbClr val="1A0A3D"/>
              </a:solidFill>
              <a:prstDash val="solid"/>
              <a:round/>
            </a:ln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28575"/>
              <a:ext cx="2319538" cy="5531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6779"/>
                </a:lnSpc>
                <a:spcBef>
                  <a:spcPct val="0"/>
                </a:spcBef>
              </a:pPr>
              <a:r>
                <a:rPr lang="pt-BR" sz="5999" dirty="0">
                  <a:latin typeface="Now Medium"/>
                  <a:ea typeface="Now Medium"/>
                  <a:cs typeface="Now Medium"/>
                  <a:sym typeface="Now Medium"/>
                </a:rPr>
                <a:t>Introdução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-2" y="17838655"/>
            <a:ext cx="13411201" cy="8787273"/>
            <a:chOff x="0" y="0"/>
            <a:chExt cx="10317316" cy="755683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317316" cy="7556839"/>
            </a:xfrm>
            <a:custGeom>
              <a:avLst/>
              <a:gdLst/>
              <a:ahLst/>
              <a:cxnLst/>
              <a:rect l="l" t="t" r="r" b="b"/>
              <a:pathLst>
                <a:path w="10317316" h="7556839">
                  <a:moveTo>
                    <a:pt x="21628" y="0"/>
                  </a:moveTo>
                  <a:lnTo>
                    <a:pt x="10295689" y="0"/>
                  </a:lnTo>
                  <a:cubicBezTo>
                    <a:pt x="10301425" y="0"/>
                    <a:pt x="10306925" y="2279"/>
                    <a:pt x="10310981" y="6335"/>
                  </a:cubicBezTo>
                  <a:cubicBezTo>
                    <a:pt x="10315037" y="10390"/>
                    <a:pt x="10317316" y="15892"/>
                    <a:pt x="10317316" y="21628"/>
                  </a:cubicBezTo>
                  <a:lnTo>
                    <a:pt x="10317316" y="7535211"/>
                  </a:lnTo>
                  <a:cubicBezTo>
                    <a:pt x="10317316" y="7540947"/>
                    <a:pt x="10315037" y="7546448"/>
                    <a:pt x="10310981" y="7550504"/>
                  </a:cubicBezTo>
                  <a:cubicBezTo>
                    <a:pt x="10306925" y="7554560"/>
                    <a:pt x="10301425" y="7556839"/>
                    <a:pt x="10295689" y="7556839"/>
                  </a:cubicBezTo>
                  <a:lnTo>
                    <a:pt x="21628" y="7556839"/>
                  </a:lnTo>
                  <a:cubicBezTo>
                    <a:pt x="15892" y="7556839"/>
                    <a:pt x="10390" y="7554560"/>
                    <a:pt x="6335" y="7550504"/>
                  </a:cubicBezTo>
                  <a:cubicBezTo>
                    <a:pt x="2279" y="7546448"/>
                    <a:pt x="0" y="7540947"/>
                    <a:pt x="0" y="7535211"/>
                  </a:cubicBezTo>
                  <a:lnTo>
                    <a:pt x="0" y="21628"/>
                  </a:lnTo>
                  <a:cubicBezTo>
                    <a:pt x="0" y="15892"/>
                    <a:pt x="2279" y="10390"/>
                    <a:pt x="6335" y="6335"/>
                  </a:cubicBezTo>
                  <a:cubicBezTo>
                    <a:pt x="10390" y="2279"/>
                    <a:pt x="15892" y="0"/>
                    <a:pt x="21628" y="0"/>
                  </a:cubicBezTo>
                  <a:close/>
                </a:path>
              </a:pathLst>
            </a:custGeom>
            <a:solidFill>
              <a:srgbClr val="FFFFFF"/>
            </a:solidFill>
            <a:ln w="114300" cap="rnd">
              <a:solidFill>
                <a:srgbClr val="1A0A3D"/>
              </a:solidFill>
              <a:prstDash val="solid"/>
              <a:round/>
            </a:ln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19050"/>
              <a:ext cx="10317316" cy="75377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60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3056790" y="18102539"/>
            <a:ext cx="6315810" cy="1227481"/>
            <a:chOff x="0" y="0"/>
            <a:chExt cx="2319538" cy="58174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319538" cy="581740"/>
            </a:xfrm>
            <a:custGeom>
              <a:avLst/>
              <a:gdLst/>
              <a:ahLst/>
              <a:cxnLst/>
              <a:rect l="l" t="t" r="r" b="b"/>
              <a:pathLst>
                <a:path w="2319538" h="581740">
                  <a:moveTo>
                    <a:pt x="36774" y="0"/>
                  </a:moveTo>
                  <a:lnTo>
                    <a:pt x="2282764" y="0"/>
                  </a:lnTo>
                  <a:cubicBezTo>
                    <a:pt x="2292517" y="0"/>
                    <a:pt x="2301871" y="3874"/>
                    <a:pt x="2308767" y="10771"/>
                  </a:cubicBezTo>
                  <a:cubicBezTo>
                    <a:pt x="2315664" y="17667"/>
                    <a:pt x="2319538" y="27021"/>
                    <a:pt x="2319538" y="36774"/>
                  </a:cubicBezTo>
                  <a:lnTo>
                    <a:pt x="2319538" y="544966"/>
                  </a:lnTo>
                  <a:cubicBezTo>
                    <a:pt x="2319538" y="554719"/>
                    <a:pt x="2315664" y="564073"/>
                    <a:pt x="2308767" y="570969"/>
                  </a:cubicBezTo>
                  <a:cubicBezTo>
                    <a:pt x="2301871" y="577866"/>
                    <a:pt x="2292517" y="581740"/>
                    <a:pt x="2282764" y="581740"/>
                  </a:cubicBezTo>
                  <a:lnTo>
                    <a:pt x="36774" y="581740"/>
                  </a:lnTo>
                  <a:cubicBezTo>
                    <a:pt x="27021" y="581740"/>
                    <a:pt x="17667" y="577866"/>
                    <a:pt x="10771" y="570969"/>
                  </a:cubicBezTo>
                  <a:cubicBezTo>
                    <a:pt x="3874" y="564073"/>
                    <a:pt x="0" y="554719"/>
                    <a:pt x="0" y="544966"/>
                  </a:cubicBezTo>
                  <a:lnTo>
                    <a:pt x="0" y="36774"/>
                  </a:lnTo>
                  <a:cubicBezTo>
                    <a:pt x="0" y="27021"/>
                    <a:pt x="3874" y="17667"/>
                    <a:pt x="10771" y="10771"/>
                  </a:cubicBezTo>
                  <a:cubicBezTo>
                    <a:pt x="17667" y="3874"/>
                    <a:pt x="27021" y="0"/>
                    <a:pt x="36774" y="0"/>
                  </a:cubicBezTo>
                  <a:close/>
                </a:path>
              </a:pathLst>
            </a:custGeom>
            <a:solidFill>
              <a:srgbClr val="EAE5F8"/>
            </a:solidFill>
            <a:ln w="95250" cap="rnd">
              <a:solidFill>
                <a:srgbClr val="1A0A3D"/>
              </a:solidFill>
              <a:prstDash val="solid"/>
              <a:round/>
            </a:ln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28575"/>
              <a:ext cx="2319538" cy="5531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6779"/>
                </a:lnSpc>
                <a:spcBef>
                  <a:spcPct val="0"/>
                </a:spcBef>
              </a:pPr>
              <a:r>
                <a:rPr lang="pt-BR" sz="5999" dirty="0">
                  <a:latin typeface="Now Medium"/>
                  <a:ea typeface="Now Medium"/>
                  <a:cs typeface="Now Medium"/>
                  <a:sym typeface="Now Medium"/>
                </a:rPr>
                <a:t>Metodologia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" y="26822400"/>
            <a:ext cx="32918398" cy="7419404"/>
            <a:chOff x="-98423" y="-214023"/>
            <a:chExt cx="11596317" cy="7965784"/>
          </a:xfrm>
        </p:grpSpPr>
        <p:sp>
          <p:nvSpPr>
            <p:cNvPr id="54" name="Freeform 54"/>
            <p:cNvSpPr/>
            <p:nvPr/>
          </p:nvSpPr>
          <p:spPr>
            <a:xfrm>
              <a:off x="-98423" y="-214023"/>
              <a:ext cx="11596317" cy="7751761"/>
            </a:xfrm>
            <a:custGeom>
              <a:avLst/>
              <a:gdLst/>
              <a:ahLst/>
              <a:cxnLst/>
              <a:rect l="l" t="t" r="r" b="b"/>
              <a:pathLst>
                <a:path w="11381573" h="7751761">
                  <a:moveTo>
                    <a:pt x="20033" y="0"/>
                  </a:moveTo>
                  <a:lnTo>
                    <a:pt x="11361539" y="0"/>
                  </a:lnTo>
                  <a:cubicBezTo>
                    <a:pt x="11372604" y="0"/>
                    <a:pt x="11381573" y="8969"/>
                    <a:pt x="11381573" y="20033"/>
                  </a:cubicBezTo>
                  <a:lnTo>
                    <a:pt x="11381573" y="7731727"/>
                  </a:lnTo>
                  <a:cubicBezTo>
                    <a:pt x="11381573" y="7737041"/>
                    <a:pt x="11379462" y="7742136"/>
                    <a:pt x="11375705" y="7745893"/>
                  </a:cubicBezTo>
                  <a:cubicBezTo>
                    <a:pt x="11371948" y="7749650"/>
                    <a:pt x="11366853" y="7751761"/>
                    <a:pt x="11361539" y="7751761"/>
                  </a:cubicBezTo>
                  <a:lnTo>
                    <a:pt x="20033" y="7751761"/>
                  </a:lnTo>
                  <a:cubicBezTo>
                    <a:pt x="14720" y="7751761"/>
                    <a:pt x="9625" y="7749650"/>
                    <a:pt x="5868" y="7745893"/>
                  </a:cubicBezTo>
                  <a:cubicBezTo>
                    <a:pt x="2111" y="7742136"/>
                    <a:pt x="0" y="7737041"/>
                    <a:pt x="0" y="7731727"/>
                  </a:cubicBezTo>
                  <a:lnTo>
                    <a:pt x="0" y="20033"/>
                  </a:lnTo>
                  <a:cubicBezTo>
                    <a:pt x="0" y="14720"/>
                    <a:pt x="2111" y="9625"/>
                    <a:pt x="5868" y="5868"/>
                  </a:cubicBezTo>
                  <a:cubicBezTo>
                    <a:pt x="9625" y="2111"/>
                    <a:pt x="14720" y="0"/>
                    <a:pt x="20033" y="0"/>
                  </a:cubicBezTo>
                  <a:close/>
                </a:path>
              </a:pathLst>
            </a:custGeom>
            <a:solidFill>
              <a:srgbClr val="FFFFFF"/>
            </a:solidFill>
            <a:ln w="114300" cap="rnd">
              <a:solidFill>
                <a:srgbClr val="1A0A3D"/>
              </a:soli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19050"/>
              <a:ext cx="11381573" cy="77327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237390" y="26898600"/>
            <a:ext cx="6315810" cy="1506199"/>
            <a:chOff x="0" y="28575"/>
            <a:chExt cx="2319538" cy="553165"/>
          </a:xfrm>
        </p:grpSpPr>
        <p:sp>
          <p:nvSpPr>
            <p:cNvPr id="60" name="Freeform 60"/>
            <p:cNvSpPr/>
            <p:nvPr/>
          </p:nvSpPr>
          <p:spPr>
            <a:xfrm>
              <a:off x="0" y="49326"/>
              <a:ext cx="2319538" cy="414172"/>
            </a:xfrm>
            <a:custGeom>
              <a:avLst/>
              <a:gdLst/>
              <a:ahLst/>
              <a:cxnLst/>
              <a:rect l="l" t="t" r="r" b="b"/>
              <a:pathLst>
                <a:path w="2319538" h="581740">
                  <a:moveTo>
                    <a:pt x="36774" y="0"/>
                  </a:moveTo>
                  <a:lnTo>
                    <a:pt x="2282764" y="0"/>
                  </a:lnTo>
                  <a:cubicBezTo>
                    <a:pt x="2292517" y="0"/>
                    <a:pt x="2301871" y="3874"/>
                    <a:pt x="2308767" y="10771"/>
                  </a:cubicBezTo>
                  <a:cubicBezTo>
                    <a:pt x="2315664" y="17667"/>
                    <a:pt x="2319538" y="27021"/>
                    <a:pt x="2319538" y="36774"/>
                  </a:cubicBezTo>
                  <a:lnTo>
                    <a:pt x="2319538" y="544966"/>
                  </a:lnTo>
                  <a:cubicBezTo>
                    <a:pt x="2319538" y="554719"/>
                    <a:pt x="2315664" y="564073"/>
                    <a:pt x="2308767" y="570969"/>
                  </a:cubicBezTo>
                  <a:cubicBezTo>
                    <a:pt x="2301871" y="577866"/>
                    <a:pt x="2292517" y="581740"/>
                    <a:pt x="2282764" y="581740"/>
                  </a:cubicBezTo>
                  <a:lnTo>
                    <a:pt x="36774" y="581740"/>
                  </a:lnTo>
                  <a:cubicBezTo>
                    <a:pt x="27021" y="581740"/>
                    <a:pt x="17667" y="577866"/>
                    <a:pt x="10771" y="570969"/>
                  </a:cubicBezTo>
                  <a:cubicBezTo>
                    <a:pt x="3874" y="564073"/>
                    <a:pt x="0" y="554719"/>
                    <a:pt x="0" y="544966"/>
                  </a:cubicBezTo>
                  <a:lnTo>
                    <a:pt x="0" y="36774"/>
                  </a:lnTo>
                  <a:cubicBezTo>
                    <a:pt x="0" y="27021"/>
                    <a:pt x="3874" y="17667"/>
                    <a:pt x="10771" y="10771"/>
                  </a:cubicBezTo>
                  <a:cubicBezTo>
                    <a:pt x="17667" y="3874"/>
                    <a:pt x="27021" y="0"/>
                    <a:pt x="36774" y="0"/>
                  </a:cubicBezTo>
                  <a:close/>
                </a:path>
              </a:pathLst>
            </a:custGeom>
            <a:solidFill>
              <a:srgbClr val="EAE5F8"/>
            </a:solidFill>
            <a:ln w="95250" cap="rnd">
              <a:solidFill>
                <a:srgbClr val="1A0A3D"/>
              </a:soli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28575"/>
              <a:ext cx="2319538" cy="5531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6779"/>
                </a:lnSpc>
                <a:spcBef>
                  <a:spcPct val="0"/>
                </a:spcBef>
              </a:pPr>
              <a:r>
                <a:rPr lang="pt-BR" sz="5999" dirty="0">
                  <a:latin typeface="Now Medium"/>
                  <a:ea typeface="Now Medium"/>
                  <a:cs typeface="Now Medium"/>
                  <a:sym typeface="Now Medium"/>
                </a:rPr>
                <a:t>Conclusões</a:t>
              </a:r>
            </a:p>
          </p:txBody>
        </p:sp>
      </p:grpSp>
      <p:sp>
        <p:nvSpPr>
          <p:cNvPr id="63" name="Freeform 63"/>
          <p:cNvSpPr/>
          <p:nvPr/>
        </p:nvSpPr>
        <p:spPr>
          <a:xfrm>
            <a:off x="-2" y="58336"/>
            <a:ext cx="32918402" cy="4783271"/>
          </a:xfrm>
          <a:custGeom>
            <a:avLst/>
            <a:gdLst/>
            <a:ahLst/>
            <a:cxnLst/>
            <a:rect l="l" t="t" r="r" b="b"/>
            <a:pathLst>
              <a:path w="5212015" h="1228035">
                <a:moveTo>
                  <a:pt x="13289" y="0"/>
                </a:moveTo>
                <a:lnTo>
                  <a:pt x="5198726" y="0"/>
                </a:lnTo>
                <a:cubicBezTo>
                  <a:pt x="5206066" y="0"/>
                  <a:pt x="5212015" y="5949"/>
                  <a:pt x="5212015" y="13289"/>
                </a:cubicBezTo>
                <a:lnTo>
                  <a:pt x="5212015" y="1214746"/>
                </a:lnTo>
                <a:cubicBezTo>
                  <a:pt x="5212015" y="1222085"/>
                  <a:pt x="5206066" y="1228035"/>
                  <a:pt x="5198726" y="1228035"/>
                </a:cubicBezTo>
                <a:lnTo>
                  <a:pt x="13289" y="1228035"/>
                </a:lnTo>
                <a:cubicBezTo>
                  <a:pt x="5949" y="1228035"/>
                  <a:pt x="0" y="1222085"/>
                  <a:pt x="0" y="1214746"/>
                </a:cubicBezTo>
                <a:lnTo>
                  <a:pt x="0" y="13289"/>
                </a:lnTo>
                <a:cubicBezTo>
                  <a:pt x="0" y="5949"/>
                  <a:pt x="5949" y="0"/>
                  <a:pt x="13289" y="0"/>
                </a:cubicBezTo>
                <a:close/>
              </a:path>
            </a:pathLst>
          </a:custGeom>
          <a:solidFill>
            <a:srgbClr val="FFFFFF"/>
          </a:solidFill>
          <a:ln w="114300" cap="rnd">
            <a:solidFill>
              <a:srgbClr val="1A0A3D"/>
            </a:solidFill>
            <a:prstDash val="solid"/>
            <a:round/>
          </a:ln>
        </p:spPr>
        <p:txBody>
          <a:bodyPr/>
          <a:lstStyle/>
          <a:p>
            <a:endParaRPr lang="pt-BR"/>
          </a:p>
        </p:txBody>
      </p:sp>
      <p:sp>
        <p:nvSpPr>
          <p:cNvPr id="65" name="TextBox 65"/>
          <p:cNvSpPr txBox="1"/>
          <p:nvPr/>
        </p:nvSpPr>
        <p:spPr>
          <a:xfrm>
            <a:off x="304800" y="6677557"/>
            <a:ext cx="12692068" cy="94893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320"/>
              </a:lnSpc>
            </a:pPr>
            <a:r>
              <a:rPr lang="pt-BR" sz="3800" dirty="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Deverá introduzir o assunto, objetivos, justificativa, citando os trabalhos mais relevantes versando sobre o tema em estudo. </a:t>
            </a:r>
          </a:p>
          <a:p>
            <a:pPr algn="just">
              <a:lnSpc>
                <a:spcPts val="5320"/>
              </a:lnSpc>
            </a:pPr>
            <a:r>
              <a:rPr lang="pt-BR" sz="3800" dirty="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No texto, os trabalhos deverão ser citados de acordo com as normas da ABNT. </a:t>
            </a:r>
          </a:p>
          <a:p>
            <a:pPr algn="just">
              <a:lnSpc>
                <a:spcPts val="5320"/>
              </a:lnSpc>
            </a:pPr>
            <a:r>
              <a:rPr lang="pt-BR" sz="3800" dirty="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Os trabalhos serão revisados por especialistas da área. </a:t>
            </a:r>
          </a:p>
          <a:p>
            <a:pPr algn="just">
              <a:lnSpc>
                <a:spcPts val="5320"/>
              </a:lnSpc>
            </a:pPr>
            <a:r>
              <a:rPr lang="pt-BR" sz="3800" dirty="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Não serão permitidos trabalhos de caráter comercial/publicitário, ou o uso de logotipos de empresas. </a:t>
            </a:r>
          </a:p>
          <a:p>
            <a:pPr algn="l">
              <a:lnSpc>
                <a:spcPts val="5320"/>
              </a:lnSpc>
            </a:pPr>
            <a:r>
              <a:rPr lang="pt-BR" sz="3800" dirty="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Espaço para texto. </a:t>
            </a:r>
          </a:p>
          <a:p>
            <a:pPr algn="l">
              <a:lnSpc>
                <a:spcPts val="5320"/>
              </a:lnSpc>
            </a:pPr>
            <a:r>
              <a:rPr lang="pt-BR" sz="3800" dirty="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Espaço para texto. </a:t>
            </a:r>
          </a:p>
          <a:p>
            <a:pPr>
              <a:lnSpc>
                <a:spcPts val="5320"/>
              </a:lnSpc>
            </a:pPr>
            <a:r>
              <a:rPr lang="pt-BR" sz="3800" dirty="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Espaço para texto. </a:t>
            </a:r>
          </a:p>
          <a:p>
            <a:pPr>
              <a:lnSpc>
                <a:spcPts val="5320"/>
              </a:lnSpc>
            </a:pPr>
            <a:r>
              <a:rPr lang="pt-BR" sz="3800" dirty="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O objetivo principal do presente estudo foi ....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4012869" y="6703607"/>
            <a:ext cx="18575330" cy="196844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320"/>
              </a:lnSpc>
            </a:pPr>
            <a:r>
              <a:rPr lang="pt-BR" sz="3800" dirty="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Nessa seção, os resultados devem ser descritos de maneira objetiva, obedecendo uma sequência lógica usando texto, gráficos, tabelas ou ilustrações (imagens, fluxogramas, etc.). Lembre-se que a linguagem do texto deve ser impessoal. </a:t>
            </a:r>
          </a:p>
          <a:p>
            <a:pPr algn="just">
              <a:lnSpc>
                <a:spcPts val="5320"/>
              </a:lnSpc>
            </a:pPr>
            <a:r>
              <a:rPr lang="pt-BR" sz="3800" dirty="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Sempre que possível, os resultados numéricos devem ser apresentados na forma de gráficos e tabelas, de forma a facilitar a sua visualização. Opte por somente uma das formas. Não há necessidade de repetir os valores das tabelas e gráficos na forma de texto. Seguir as normas da ABNT.</a:t>
            </a:r>
          </a:p>
          <a:p>
            <a:pPr algn="l">
              <a:lnSpc>
                <a:spcPts val="5320"/>
              </a:lnSpc>
            </a:pPr>
            <a:endParaRPr lang="pt-BR" sz="3800" dirty="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5320"/>
              </a:lnSpc>
            </a:pPr>
            <a:endParaRPr lang="pt-BR" sz="3800" dirty="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5320"/>
              </a:lnSpc>
            </a:pPr>
            <a:endParaRPr lang="pt-BR" sz="3800" dirty="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5320"/>
              </a:lnSpc>
            </a:pPr>
            <a:endParaRPr lang="pt-BR" sz="3800" dirty="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5320"/>
              </a:lnSpc>
            </a:pPr>
            <a:endParaRPr lang="pt-BR" sz="3800" dirty="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5320"/>
              </a:lnSpc>
            </a:pPr>
            <a:endParaRPr lang="pt-BR" sz="3800" dirty="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5320"/>
              </a:lnSpc>
            </a:pPr>
            <a:endParaRPr lang="pt-BR" sz="3800" dirty="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5320"/>
              </a:lnSpc>
            </a:pPr>
            <a:endParaRPr lang="pt-BR" sz="3800" dirty="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5320"/>
              </a:lnSpc>
            </a:pPr>
            <a:endParaRPr lang="pt-BR" sz="3800" dirty="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5320"/>
              </a:lnSpc>
            </a:pPr>
            <a:endParaRPr lang="pt-BR" sz="3800" dirty="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5320"/>
              </a:lnSpc>
            </a:pPr>
            <a:endParaRPr lang="pt-BR" sz="3800" dirty="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5320"/>
              </a:lnSpc>
            </a:pPr>
            <a:endParaRPr lang="pt-BR" sz="3800" dirty="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5320"/>
              </a:lnSpc>
            </a:pPr>
            <a:endParaRPr lang="pt-BR" sz="3800" dirty="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5320"/>
              </a:lnSpc>
            </a:pPr>
            <a:endParaRPr lang="pt-BR" sz="3800" dirty="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5320"/>
              </a:lnSpc>
            </a:pPr>
            <a:endParaRPr lang="pt-BR" sz="3800" dirty="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5320"/>
              </a:lnSpc>
            </a:pPr>
            <a:endParaRPr lang="pt-BR" sz="3800" dirty="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5320"/>
              </a:lnSpc>
            </a:pPr>
            <a:endParaRPr lang="pt-BR" sz="3800" dirty="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5320"/>
              </a:lnSpc>
            </a:pPr>
            <a:endParaRPr lang="pt-BR" sz="3800" dirty="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5320"/>
              </a:lnSpc>
            </a:pPr>
            <a:endParaRPr lang="pt-BR" sz="3800" dirty="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5320"/>
              </a:lnSpc>
            </a:pPr>
            <a:endParaRPr lang="pt-BR" sz="3800" dirty="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5320"/>
              </a:lnSpc>
            </a:pPr>
            <a:endParaRPr lang="pt-BR" sz="3800" dirty="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</p:txBody>
      </p:sp>
      <p:sp>
        <p:nvSpPr>
          <p:cNvPr id="68" name="TextBox 68"/>
          <p:cNvSpPr txBox="1"/>
          <p:nvPr/>
        </p:nvSpPr>
        <p:spPr>
          <a:xfrm>
            <a:off x="304800" y="19431000"/>
            <a:ext cx="12605026" cy="67430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879"/>
              </a:lnSpc>
            </a:pPr>
            <a:r>
              <a:rPr lang="pt-BR" sz="4199" dirty="0">
                <a:latin typeface="Public Sans"/>
                <a:ea typeface="Public Sans"/>
                <a:cs typeface="Public Sans"/>
                <a:sym typeface="Public Sans"/>
              </a:rPr>
              <a:t>Este capítulo deve incluir informações como:</a:t>
            </a:r>
          </a:p>
          <a:p>
            <a:pPr marL="906772" lvl="1" indent="-453386" algn="l">
              <a:lnSpc>
                <a:spcPts val="5879"/>
              </a:lnSpc>
              <a:buFont typeface="Arial"/>
              <a:buChar char="•"/>
            </a:pPr>
            <a:r>
              <a:rPr lang="pt-BR" sz="4199" dirty="0">
                <a:latin typeface="Public Sans"/>
                <a:ea typeface="Public Sans"/>
                <a:cs typeface="Public Sans"/>
                <a:sym typeface="Public Sans"/>
              </a:rPr>
              <a:t>O tipo de pesquisa realizada, seja ela experimental, documental, de levantamento, entre outras;</a:t>
            </a:r>
          </a:p>
          <a:p>
            <a:pPr marL="906772" lvl="1" indent="-453386" algn="l">
              <a:lnSpc>
                <a:spcPts val="5879"/>
              </a:lnSpc>
              <a:buFont typeface="Arial"/>
              <a:buChar char="•"/>
            </a:pPr>
            <a:r>
              <a:rPr lang="pt-BR" sz="4199" dirty="0">
                <a:latin typeface="Public Sans"/>
                <a:ea typeface="Public Sans"/>
                <a:cs typeface="Public Sans"/>
                <a:sym typeface="Public Sans"/>
              </a:rPr>
              <a:t>Descrição</a:t>
            </a:r>
            <a:r>
              <a:rPr lang="en-US" sz="4199" dirty="0"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pt-BR" sz="4199" dirty="0">
                <a:latin typeface="Public Sans"/>
                <a:ea typeface="Public Sans"/>
                <a:cs typeface="Public Sans"/>
                <a:sym typeface="Public Sans"/>
              </a:rPr>
              <a:t>detalhada</a:t>
            </a:r>
            <a:r>
              <a:rPr lang="en-US" sz="4199" dirty="0">
                <a:latin typeface="Public Sans"/>
                <a:ea typeface="Public Sans"/>
                <a:cs typeface="Public Sans"/>
                <a:sym typeface="Public Sans"/>
              </a:rPr>
              <a:t> do local e do </a:t>
            </a:r>
            <a:r>
              <a:rPr lang="pt-BR" sz="4199" dirty="0">
                <a:latin typeface="Public Sans"/>
                <a:ea typeface="Public Sans"/>
                <a:cs typeface="Public Sans"/>
                <a:sym typeface="Public Sans"/>
              </a:rPr>
              <a:t>período</a:t>
            </a:r>
            <a:r>
              <a:rPr lang="en-US" sz="4199" dirty="0"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4199" dirty="0" err="1">
                <a:latin typeface="Public Sans"/>
                <a:ea typeface="Public Sans"/>
                <a:cs typeface="Public Sans"/>
                <a:sym typeface="Public Sans"/>
              </a:rPr>
              <a:t>em</a:t>
            </a:r>
            <a:r>
              <a:rPr lang="en-US" sz="4199" dirty="0">
                <a:latin typeface="Public Sans"/>
                <a:ea typeface="Public Sans"/>
                <a:cs typeface="Public Sans"/>
                <a:sym typeface="Public Sans"/>
              </a:rPr>
              <a:t> que </a:t>
            </a:r>
            <a:r>
              <a:rPr lang="en-US" sz="4199" dirty="0" err="1">
                <a:latin typeface="Public Sans"/>
                <a:ea typeface="Public Sans"/>
                <a:cs typeface="Public Sans"/>
                <a:sym typeface="Public Sans"/>
              </a:rPr>
              <a:t>os</a:t>
            </a:r>
            <a:r>
              <a:rPr lang="en-US" sz="4199" dirty="0">
                <a:latin typeface="Public Sans"/>
                <a:ea typeface="Public Sans"/>
                <a:cs typeface="Public Sans"/>
                <a:sym typeface="Public Sans"/>
              </a:rPr>
              <a:t> dados </a:t>
            </a:r>
            <a:r>
              <a:rPr lang="pt-BR" sz="4199" dirty="0">
                <a:latin typeface="Public Sans"/>
                <a:ea typeface="Public Sans"/>
                <a:cs typeface="Public Sans"/>
                <a:sym typeface="Public Sans"/>
              </a:rPr>
              <a:t>foram</a:t>
            </a:r>
            <a:r>
              <a:rPr lang="en-US" sz="4199" dirty="0"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pt-BR" sz="4199" dirty="0">
                <a:latin typeface="Public Sans"/>
                <a:ea typeface="Public Sans"/>
                <a:cs typeface="Public Sans"/>
                <a:sym typeface="Public Sans"/>
              </a:rPr>
              <a:t>coletados</a:t>
            </a:r>
            <a:r>
              <a:rPr lang="en-US" sz="4199" dirty="0">
                <a:latin typeface="Public Sans"/>
                <a:ea typeface="Public Sans"/>
                <a:cs typeface="Public Sans"/>
                <a:sym typeface="Public Sans"/>
              </a:rPr>
              <a:t>;</a:t>
            </a:r>
          </a:p>
          <a:p>
            <a:pPr marL="906772" lvl="1" indent="-453386" algn="l">
              <a:lnSpc>
                <a:spcPts val="5879"/>
              </a:lnSpc>
              <a:buFont typeface="Arial"/>
              <a:buChar char="•"/>
            </a:pPr>
            <a:r>
              <a:rPr lang="pt-BR" sz="4199" dirty="0">
                <a:latin typeface="Public Sans"/>
                <a:ea typeface="Public Sans"/>
                <a:cs typeface="Public Sans"/>
                <a:sym typeface="Public Sans"/>
              </a:rPr>
              <a:t>Procedimentos para a obtenção dos dados, organizados preferencialmente em ordem cronológica….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279394" y="28233759"/>
            <a:ext cx="31715062" cy="2216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pt-BR" sz="4000" dirty="0">
                <a:latin typeface="Public Sans"/>
                <a:ea typeface="Public Sans"/>
                <a:cs typeface="Public Sans"/>
                <a:sym typeface="Public Sans"/>
              </a:rPr>
              <a:t>Destacar o essencial. Isso envolve uma recapitulação sucinta dos resultados discutidos ao longo do desenvolvimento, enfatizando o alcance e as implicações das contribuições feitas. </a:t>
            </a:r>
          </a:p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endParaRPr lang="pt-BR" sz="4000" dirty="0"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74" name="CaixaDeTexto 73">
            <a:extLst>
              <a:ext uri="{FF2B5EF4-FFF2-40B4-BE49-F238E27FC236}">
                <a16:creationId xmlns:a16="http://schemas.microsoft.com/office/drawing/2014/main" id="{59C7B6D3-3878-2678-D14E-792FCB3AD56A}"/>
              </a:ext>
            </a:extLst>
          </p:cNvPr>
          <p:cNvSpPr txBox="1"/>
          <p:nvPr/>
        </p:nvSpPr>
        <p:spPr>
          <a:xfrm>
            <a:off x="14401799" y="17635902"/>
            <a:ext cx="16510000" cy="589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4199"/>
              </a:lnSpc>
              <a:spcBef>
                <a:spcPct val="0"/>
              </a:spcBef>
            </a:pPr>
            <a:r>
              <a:rPr lang="pt-BR" sz="3200">
                <a:solidFill>
                  <a:srgbClr val="310C42"/>
                </a:solidFill>
                <a:latin typeface="Public Sans"/>
                <a:ea typeface="Public Sans"/>
                <a:cs typeface="Public Sans"/>
                <a:sym typeface="Public Sans"/>
              </a:rPr>
              <a:t>Figura 1 - Inserir o título da Figura.</a:t>
            </a:r>
          </a:p>
        </p:txBody>
      </p:sp>
      <p:sp>
        <p:nvSpPr>
          <p:cNvPr id="76" name="CaixaDeTexto 75">
            <a:extLst>
              <a:ext uri="{FF2B5EF4-FFF2-40B4-BE49-F238E27FC236}">
                <a16:creationId xmlns:a16="http://schemas.microsoft.com/office/drawing/2014/main" id="{261E3B4A-F7DC-4D60-1A99-9CD35F98D33A}"/>
              </a:ext>
            </a:extLst>
          </p:cNvPr>
          <p:cNvSpPr txBox="1"/>
          <p:nvPr/>
        </p:nvSpPr>
        <p:spPr>
          <a:xfrm>
            <a:off x="14423570" y="22442600"/>
            <a:ext cx="16510000" cy="589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4199"/>
              </a:lnSpc>
              <a:spcBef>
                <a:spcPct val="0"/>
              </a:spcBef>
            </a:pPr>
            <a:r>
              <a:rPr lang="pt-BR" sz="3200" dirty="0">
                <a:solidFill>
                  <a:srgbClr val="310C42"/>
                </a:solidFill>
                <a:latin typeface="Public Sans"/>
                <a:ea typeface="Public Sans"/>
                <a:cs typeface="Public Sans"/>
                <a:sym typeface="Public Sans"/>
              </a:rPr>
              <a:t>Fonte: Os autores (2024).</a:t>
            </a:r>
          </a:p>
        </p:txBody>
      </p:sp>
      <p:pic>
        <p:nvPicPr>
          <p:cNvPr id="78" name="Imagem 3">
            <a:extLst>
              <a:ext uri="{FF2B5EF4-FFF2-40B4-BE49-F238E27FC236}">
                <a16:creationId xmlns:a16="http://schemas.microsoft.com/office/drawing/2014/main" id="{E628D7F6-2E76-9597-C837-3EDBDE7EAA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36" t="17223" r="29160" b="17926"/>
          <a:stretch/>
        </p:blipFill>
        <p:spPr bwMode="auto">
          <a:xfrm>
            <a:off x="17906999" y="13327428"/>
            <a:ext cx="9499600" cy="8974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53">
            <a:extLst>
              <a:ext uri="{FF2B5EF4-FFF2-40B4-BE49-F238E27FC236}">
                <a16:creationId xmlns:a16="http://schemas.microsoft.com/office/drawing/2014/main" id="{A6A5B11A-4251-2457-B861-A134C9C84F18}"/>
              </a:ext>
            </a:extLst>
          </p:cNvPr>
          <p:cNvGrpSpPr/>
          <p:nvPr/>
        </p:nvGrpSpPr>
        <p:grpSpPr>
          <a:xfrm>
            <a:off x="1" y="40913713"/>
            <a:ext cx="33136528" cy="2901287"/>
            <a:chOff x="-291586" y="-442047"/>
            <a:chExt cx="11673159" cy="8193808"/>
          </a:xfrm>
        </p:grpSpPr>
        <p:sp>
          <p:nvSpPr>
            <p:cNvPr id="3" name="Freeform 54">
              <a:extLst>
                <a:ext uri="{FF2B5EF4-FFF2-40B4-BE49-F238E27FC236}">
                  <a16:creationId xmlns:a16="http://schemas.microsoft.com/office/drawing/2014/main" id="{6EB5B5E3-1D68-F11F-9048-DE6DD9B11E76}"/>
                </a:ext>
              </a:extLst>
            </p:cNvPr>
            <p:cNvSpPr/>
            <p:nvPr/>
          </p:nvSpPr>
          <p:spPr>
            <a:xfrm>
              <a:off x="-291586" y="-442047"/>
              <a:ext cx="11596318" cy="7751762"/>
            </a:xfrm>
            <a:custGeom>
              <a:avLst/>
              <a:gdLst/>
              <a:ahLst/>
              <a:cxnLst/>
              <a:rect l="l" t="t" r="r" b="b"/>
              <a:pathLst>
                <a:path w="11381573" h="7751761">
                  <a:moveTo>
                    <a:pt x="20033" y="0"/>
                  </a:moveTo>
                  <a:lnTo>
                    <a:pt x="11361539" y="0"/>
                  </a:lnTo>
                  <a:cubicBezTo>
                    <a:pt x="11372604" y="0"/>
                    <a:pt x="11381573" y="8969"/>
                    <a:pt x="11381573" y="20033"/>
                  </a:cubicBezTo>
                  <a:lnTo>
                    <a:pt x="11381573" y="7731727"/>
                  </a:lnTo>
                  <a:cubicBezTo>
                    <a:pt x="11381573" y="7737041"/>
                    <a:pt x="11379462" y="7742136"/>
                    <a:pt x="11375705" y="7745893"/>
                  </a:cubicBezTo>
                  <a:cubicBezTo>
                    <a:pt x="11371948" y="7749650"/>
                    <a:pt x="11366853" y="7751761"/>
                    <a:pt x="11361539" y="7751761"/>
                  </a:cubicBezTo>
                  <a:lnTo>
                    <a:pt x="20033" y="7751761"/>
                  </a:lnTo>
                  <a:cubicBezTo>
                    <a:pt x="14720" y="7751761"/>
                    <a:pt x="9625" y="7749650"/>
                    <a:pt x="5868" y="7745893"/>
                  </a:cubicBezTo>
                  <a:cubicBezTo>
                    <a:pt x="2111" y="7742136"/>
                    <a:pt x="0" y="7737041"/>
                    <a:pt x="0" y="7731727"/>
                  </a:cubicBezTo>
                  <a:lnTo>
                    <a:pt x="0" y="20033"/>
                  </a:lnTo>
                  <a:cubicBezTo>
                    <a:pt x="0" y="14720"/>
                    <a:pt x="2111" y="9625"/>
                    <a:pt x="5868" y="5868"/>
                  </a:cubicBezTo>
                  <a:cubicBezTo>
                    <a:pt x="9625" y="2111"/>
                    <a:pt x="14720" y="0"/>
                    <a:pt x="20033" y="0"/>
                  </a:cubicBezTo>
                  <a:close/>
                </a:path>
              </a:pathLst>
            </a:custGeom>
            <a:solidFill>
              <a:srgbClr val="FFFFFF"/>
            </a:solidFill>
            <a:ln w="114300" cap="rnd">
              <a:solidFill>
                <a:srgbClr val="1A0A3D"/>
              </a:solidFill>
              <a:prstDash val="solid"/>
              <a:round/>
            </a:ln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4" name="TextBox 55">
              <a:extLst>
                <a:ext uri="{FF2B5EF4-FFF2-40B4-BE49-F238E27FC236}">
                  <a16:creationId xmlns:a16="http://schemas.microsoft.com/office/drawing/2014/main" id="{117B494D-F1C8-6D3E-99F7-C926BE516C35}"/>
                </a:ext>
              </a:extLst>
            </p:cNvPr>
            <p:cNvSpPr txBox="1"/>
            <p:nvPr/>
          </p:nvSpPr>
          <p:spPr>
            <a:xfrm>
              <a:off x="0" y="19050"/>
              <a:ext cx="11381573" cy="77327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60">
            <a:extLst>
              <a:ext uri="{FF2B5EF4-FFF2-40B4-BE49-F238E27FC236}">
                <a16:creationId xmlns:a16="http://schemas.microsoft.com/office/drawing/2014/main" id="{4E4C825A-11DA-AE92-A029-59E34F5083F8}"/>
              </a:ext>
            </a:extLst>
          </p:cNvPr>
          <p:cNvSpPr/>
          <p:nvPr/>
        </p:nvSpPr>
        <p:spPr>
          <a:xfrm>
            <a:off x="152400" y="41051356"/>
            <a:ext cx="4239571" cy="934844"/>
          </a:xfrm>
          <a:custGeom>
            <a:avLst/>
            <a:gdLst/>
            <a:ahLst/>
            <a:cxnLst/>
            <a:rect l="l" t="t" r="r" b="b"/>
            <a:pathLst>
              <a:path w="2319538" h="581740">
                <a:moveTo>
                  <a:pt x="36774" y="0"/>
                </a:moveTo>
                <a:lnTo>
                  <a:pt x="2282764" y="0"/>
                </a:lnTo>
                <a:cubicBezTo>
                  <a:pt x="2292517" y="0"/>
                  <a:pt x="2301871" y="3874"/>
                  <a:pt x="2308767" y="10771"/>
                </a:cubicBezTo>
                <a:cubicBezTo>
                  <a:pt x="2315664" y="17667"/>
                  <a:pt x="2319538" y="27021"/>
                  <a:pt x="2319538" y="36774"/>
                </a:cubicBezTo>
                <a:lnTo>
                  <a:pt x="2319538" y="544966"/>
                </a:lnTo>
                <a:cubicBezTo>
                  <a:pt x="2319538" y="554719"/>
                  <a:pt x="2315664" y="564073"/>
                  <a:pt x="2308767" y="570969"/>
                </a:cubicBezTo>
                <a:cubicBezTo>
                  <a:pt x="2301871" y="577866"/>
                  <a:pt x="2292517" y="581740"/>
                  <a:pt x="2282764" y="581740"/>
                </a:cubicBezTo>
                <a:lnTo>
                  <a:pt x="36774" y="581740"/>
                </a:lnTo>
                <a:cubicBezTo>
                  <a:pt x="27021" y="581740"/>
                  <a:pt x="17667" y="577866"/>
                  <a:pt x="10771" y="570969"/>
                </a:cubicBezTo>
                <a:cubicBezTo>
                  <a:pt x="3874" y="564073"/>
                  <a:pt x="0" y="554719"/>
                  <a:pt x="0" y="544966"/>
                </a:cubicBezTo>
                <a:lnTo>
                  <a:pt x="0" y="36774"/>
                </a:lnTo>
                <a:cubicBezTo>
                  <a:pt x="0" y="27021"/>
                  <a:pt x="3874" y="17667"/>
                  <a:pt x="10771" y="10771"/>
                </a:cubicBezTo>
                <a:cubicBezTo>
                  <a:pt x="17667" y="3874"/>
                  <a:pt x="27021" y="0"/>
                  <a:pt x="36774" y="0"/>
                </a:cubicBezTo>
                <a:close/>
              </a:path>
            </a:pathLst>
          </a:custGeom>
          <a:solidFill>
            <a:srgbClr val="EAE5F8"/>
          </a:solidFill>
          <a:ln w="95250" cap="rnd">
            <a:solidFill>
              <a:srgbClr val="1A0A3D"/>
            </a:solidFill>
            <a:prstDash val="solid"/>
            <a:round/>
          </a:ln>
        </p:spPr>
        <p:txBody>
          <a:bodyPr/>
          <a:lstStyle/>
          <a:p>
            <a:r>
              <a:rPr lang="pt-BR" sz="4400" b="1" dirty="0"/>
              <a:t>Agradecimentos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A2495D1-EFA4-C0A3-E78C-5C6B4AD26C1F}"/>
              </a:ext>
            </a:extLst>
          </p:cNvPr>
          <p:cNvSpPr txBox="1"/>
          <p:nvPr/>
        </p:nvSpPr>
        <p:spPr>
          <a:xfrm>
            <a:off x="205026" y="58336"/>
            <a:ext cx="24897209" cy="3773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dirty="0">
                <a:latin typeface="Now Bold"/>
                <a:ea typeface="Now Bold"/>
                <a:cs typeface="Now Bold"/>
                <a:sym typeface="Now Bold"/>
              </a:rPr>
              <a:t>Título do trabalho</a:t>
            </a:r>
          </a:p>
          <a:p>
            <a:pPr algn="ctr"/>
            <a:r>
              <a:rPr lang="en-US" sz="3600" dirty="0">
                <a:latin typeface="Now"/>
                <a:ea typeface="Now"/>
                <a:cs typeface="Now"/>
                <a:sym typeface="Now"/>
              </a:rPr>
              <a:t>Cristiano </a:t>
            </a:r>
            <a:r>
              <a:rPr lang="en-US" sz="3600" dirty="0">
                <a:latin typeface="Now"/>
                <a:sym typeface="Now"/>
              </a:rPr>
              <a:t>D. Silva, </a:t>
            </a:r>
            <a:r>
              <a:rPr lang="pt-BR" sz="3600" dirty="0">
                <a:latin typeface="Now"/>
                <a:sym typeface="Now"/>
              </a:rPr>
              <a:t>Universidade</a:t>
            </a:r>
            <a:r>
              <a:rPr lang="en-US" sz="3600" dirty="0">
                <a:latin typeface="Now"/>
                <a:sym typeface="Now"/>
              </a:rPr>
              <a:t> do Oeste de Santa Catarina, </a:t>
            </a:r>
            <a:r>
              <a:rPr lang="en-US" sz="3600" dirty="0">
                <a:latin typeface="Now"/>
                <a:sym typeface="Public Sans"/>
              </a:rPr>
              <a:t>nome.sobrenome@unoesc.edu.br</a:t>
            </a:r>
            <a:r>
              <a:rPr lang="en-US" sz="3600" dirty="0">
                <a:latin typeface="Now"/>
                <a:sym typeface="Now"/>
              </a:rPr>
              <a:t> </a:t>
            </a:r>
          </a:p>
          <a:p>
            <a:pPr lvl="0" algn="ctr">
              <a:lnSpc>
                <a:spcPts val="5600"/>
              </a:lnSpc>
            </a:pPr>
            <a:r>
              <a:rPr lang="en-US" sz="3600" dirty="0">
                <a:latin typeface="Now"/>
                <a:sym typeface="Now"/>
              </a:rPr>
              <a:t>Marcos D. Silva, </a:t>
            </a:r>
            <a:r>
              <a:rPr lang="pt-BR" sz="3600" dirty="0">
                <a:latin typeface="Now"/>
                <a:sym typeface="Now"/>
              </a:rPr>
              <a:t>Universidade</a:t>
            </a:r>
            <a:r>
              <a:rPr lang="en-US" sz="3600" dirty="0">
                <a:latin typeface="Now"/>
                <a:sym typeface="Now"/>
              </a:rPr>
              <a:t> do Oeste de Santa Catarina, </a:t>
            </a:r>
            <a:r>
              <a:rPr lang="en-US" sz="3600" dirty="0">
                <a:latin typeface="Now"/>
                <a:sym typeface="Public Sans"/>
                <a:hlinkClick r:id="rId3"/>
              </a:rPr>
              <a:t>nome.sobrenome@unoesc.edu.br</a:t>
            </a:r>
            <a:endParaRPr lang="en-US" sz="3600" dirty="0">
              <a:latin typeface="Now"/>
              <a:sym typeface="Public Sans"/>
            </a:endParaRPr>
          </a:p>
          <a:p>
            <a:pPr lvl="0" algn="ctr">
              <a:lnSpc>
                <a:spcPts val="5600"/>
              </a:lnSpc>
            </a:pPr>
            <a:endParaRPr lang="en-US" sz="3600" dirty="0">
              <a:latin typeface="Now"/>
              <a:sym typeface="Public Sans"/>
            </a:endParaRPr>
          </a:p>
          <a:p>
            <a:pPr lvl="0" algn="ctr">
              <a:lnSpc>
                <a:spcPts val="5600"/>
              </a:lnSpc>
            </a:pPr>
            <a:endParaRPr lang="en-US" sz="3600" dirty="0">
              <a:latin typeface="Now"/>
              <a:sym typeface="Now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2A5FF5C-A75D-5BA7-9C77-763C35F796AE}"/>
              </a:ext>
            </a:extLst>
          </p:cNvPr>
          <p:cNvSpPr txBox="1"/>
          <p:nvPr/>
        </p:nvSpPr>
        <p:spPr>
          <a:xfrm>
            <a:off x="14012869" y="12780078"/>
            <a:ext cx="16510000" cy="589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4199"/>
              </a:lnSpc>
              <a:spcBef>
                <a:spcPct val="0"/>
              </a:spcBef>
            </a:pPr>
            <a:r>
              <a:rPr lang="pt-BR" sz="3200" dirty="0">
                <a:solidFill>
                  <a:srgbClr val="310C42"/>
                </a:solidFill>
                <a:latin typeface="Public Sans"/>
                <a:ea typeface="Public Sans"/>
                <a:cs typeface="Public Sans"/>
                <a:sym typeface="Public Sans"/>
              </a:rPr>
              <a:t>Figura 1: Exemplo de Figura.</a:t>
            </a:r>
          </a:p>
        </p:txBody>
      </p:sp>
      <p:sp>
        <p:nvSpPr>
          <p:cNvPr id="21" name="TextBox 70">
            <a:extLst>
              <a:ext uri="{FF2B5EF4-FFF2-40B4-BE49-F238E27FC236}">
                <a16:creationId xmlns:a16="http://schemas.microsoft.com/office/drawing/2014/main" id="{20CD8C3B-4676-4C28-9B54-9EF07A715393}"/>
              </a:ext>
            </a:extLst>
          </p:cNvPr>
          <p:cNvSpPr txBox="1"/>
          <p:nvPr/>
        </p:nvSpPr>
        <p:spPr>
          <a:xfrm>
            <a:off x="4800601" y="41117683"/>
            <a:ext cx="23650965" cy="14291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r>
              <a:rPr lang="pt-BR" sz="3600" dirty="0">
                <a:latin typeface="Public Sans"/>
                <a:ea typeface="Public Sans"/>
                <a:cs typeface="Public Sans"/>
                <a:sym typeface="Public Sans"/>
              </a:rPr>
              <a:t>Texto </a:t>
            </a:r>
            <a:r>
              <a:rPr lang="pt-BR" sz="3600">
                <a:latin typeface="Public Sans"/>
                <a:ea typeface="Public Sans"/>
                <a:cs typeface="Public Sans"/>
                <a:sym typeface="Public Sans"/>
              </a:rPr>
              <a:t>para agradecimentos </a:t>
            </a:r>
            <a:endParaRPr lang="pt-BR" sz="3600" dirty="0">
              <a:latin typeface="Public Sans"/>
              <a:ea typeface="Public Sans"/>
              <a:cs typeface="Public Sans"/>
              <a:sym typeface="Public Sans"/>
            </a:endParaRPr>
          </a:p>
          <a:p>
            <a:pPr marL="0" lvl="0" indent="0" algn="l">
              <a:lnSpc>
                <a:spcPts val="5880"/>
              </a:lnSpc>
              <a:spcBef>
                <a:spcPct val="0"/>
              </a:spcBef>
            </a:pPr>
            <a:endParaRPr lang="pt-BR" sz="3600" dirty="0">
              <a:latin typeface="Public Sans"/>
              <a:ea typeface="Public Sans"/>
              <a:cs typeface="Public Sans"/>
              <a:sym typeface="Public Sans"/>
            </a:endParaRPr>
          </a:p>
        </p:txBody>
      </p:sp>
      <p:grpSp>
        <p:nvGrpSpPr>
          <p:cNvPr id="22" name="Group 53">
            <a:extLst>
              <a:ext uri="{FF2B5EF4-FFF2-40B4-BE49-F238E27FC236}">
                <a16:creationId xmlns:a16="http://schemas.microsoft.com/office/drawing/2014/main" id="{949781CB-8A68-37AB-E7D4-FD53A8EDD70D}"/>
              </a:ext>
            </a:extLst>
          </p:cNvPr>
          <p:cNvGrpSpPr/>
          <p:nvPr/>
        </p:nvGrpSpPr>
        <p:grpSpPr>
          <a:xfrm>
            <a:off x="2" y="34290000"/>
            <a:ext cx="32918398" cy="6671162"/>
            <a:chOff x="-98423" y="-340877"/>
            <a:chExt cx="11596317" cy="8092638"/>
          </a:xfrm>
        </p:grpSpPr>
        <p:sp>
          <p:nvSpPr>
            <p:cNvPr id="26" name="Freeform 54">
              <a:extLst>
                <a:ext uri="{FF2B5EF4-FFF2-40B4-BE49-F238E27FC236}">
                  <a16:creationId xmlns:a16="http://schemas.microsoft.com/office/drawing/2014/main" id="{89977E45-88CA-BCC4-EB6C-DC9A0C6D87F6}"/>
                </a:ext>
              </a:extLst>
            </p:cNvPr>
            <p:cNvSpPr/>
            <p:nvPr/>
          </p:nvSpPr>
          <p:spPr>
            <a:xfrm>
              <a:off x="-98423" y="-340877"/>
              <a:ext cx="11596317" cy="7751761"/>
            </a:xfrm>
            <a:custGeom>
              <a:avLst/>
              <a:gdLst/>
              <a:ahLst/>
              <a:cxnLst/>
              <a:rect l="l" t="t" r="r" b="b"/>
              <a:pathLst>
                <a:path w="11381573" h="7751761">
                  <a:moveTo>
                    <a:pt x="20033" y="0"/>
                  </a:moveTo>
                  <a:lnTo>
                    <a:pt x="11361539" y="0"/>
                  </a:lnTo>
                  <a:cubicBezTo>
                    <a:pt x="11372604" y="0"/>
                    <a:pt x="11381573" y="8969"/>
                    <a:pt x="11381573" y="20033"/>
                  </a:cubicBezTo>
                  <a:lnTo>
                    <a:pt x="11381573" y="7731727"/>
                  </a:lnTo>
                  <a:cubicBezTo>
                    <a:pt x="11381573" y="7737041"/>
                    <a:pt x="11379462" y="7742136"/>
                    <a:pt x="11375705" y="7745893"/>
                  </a:cubicBezTo>
                  <a:cubicBezTo>
                    <a:pt x="11371948" y="7749650"/>
                    <a:pt x="11366853" y="7751761"/>
                    <a:pt x="11361539" y="7751761"/>
                  </a:cubicBezTo>
                  <a:lnTo>
                    <a:pt x="20033" y="7751761"/>
                  </a:lnTo>
                  <a:cubicBezTo>
                    <a:pt x="14720" y="7751761"/>
                    <a:pt x="9625" y="7749650"/>
                    <a:pt x="5868" y="7745893"/>
                  </a:cubicBezTo>
                  <a:cubicBezTo>
                    <a:pt x="2111" y="7742136"/>
                    <a:pt x="0" y="7737041"/>
                    <a:pt x="0" y="7731727"/>
                  </a:cubicBezTo>
                  <a:lnTo>
                    <a:pt x="0" y="20033"/>
                  </a:lnTo>
                  <a:cubicBezTo>
                    <a:pt x="0" y="14720"/>
                    <a:pt x="2111" y="9625"/>
                    <a:pt x="5868" y="5868"/>
                  </a:cubicBezTo>
                  <a:cubicBezTo>
                    <a:pt x="9625" y="2111"/>
                    <a:pt x="14720" y="0"/>
                    <a:pt x="20033" y="0"/>
                  </a:cubicBezTo>
                  <a:close/>
                </a:path>
              </a:pathLst>
            </a:custGeom>
            <a:solidFill>
              <a:srgbClr val="FFFFFF"/>
            </a:solidFill>
            <a:ln w="114300" cap="rnd">
              <a:solidFill>
                <a:srgbClr val="1A0A3D"/>
              </a:soli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TextBox 55">
              <a:extLst>
                <a:ext uri="{FF2B5EF4-FFF2-40B4-BE49-F238E27FC236}">
                  <a16:creationId xmlns:a16="http://schemas.microsoft.com/office/drawing/2014/main" id="{55D00401-9461-FDEC-F9C9-71695C89AA45}"/>
                </a:ext>
              </a:extLst>
            </p:cNvPr>
            <p:cNvSpPr txBox="1"/>
            <p:nvPr/>
          </p:nvSpPr>
          <p:spPr>
            <a:xfrm>
              <a:off x="0" y="19050"/>
              <a:ext cx="11381573" cy="77327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8" name="Group 59">
            <a:extLst>
              <a:ext uri="{FF2B5EF4-FFF2-40B4-BE49-F238E27FC236}">
                <a16:creationId xmlns:a16="http://schemas.microsoft.com/office/drawing/2014/main" id="{2AC925AE-1A98-02EA-D268-DD2E77F9C78D}"/>
              </a:ext>
            </a:extLst>
          </p:cNvPr>
          <p:cNvGrpSpPr/>
          <p:nvPr/>
        </p:nvGrpSpPr>
        <p:grpSpPr>
          <a:xfrm>
            <a:off x="-1981200" y="34290000"/>
            <a:ext cx="15307409" cy="1506199"/>
            <a:chOff x="0" y="28575"/>
            <a:chExt cx="2683344" cy="553165"/>
          </a:xfrm>
        </p:grpSpPr>
        <p:sp>
          <p:nvSpPr>
            <p:cNvPr id="29" name="Freeform 60">
              <a:extLst>
                <a:ext uri="{FF2B5EF4-FFF2-40B4-BE49-F238E27FC236}">
                  <a16:creationId xmlns:a16="http://schemas.microsoft.com/office/drawing/2014/main" id="{05C1A95B-A011-8730-8033-179ABCD8BCF3}"/>
                </a:ext>
              </a:extLst>
            </p:cNvPr>
            <p:cNvSpPr/>
            <p:nvPr/>
          </p:nvSpPr>
          <p:spPr>
            <a:xfrm>
              <a:off x="378748" y="87311"/>
              <a:ext cx="1903867" cy="414172"/>
            </a:xfrm>
            <a:custGeom>
              <a:avLst/>
              <a:gdLst/>
              <a:ahLst/>
              <a:cxnLst/>
              <a:rect l="l" t="t" r="r" b="b"/>
              <a:pathLst>
                <a:path w="2319538" h="581740">
                  <a:moveTo>
                    <a:pt x="36774" y="0"/>
                  </a:moveTo>
                  <a:lnTo>
                    <a:pt x="2282764" y="0"/>
                  </a:lnTo>
                  <a:cubicBezTo>
                    <a:pt x="2292517" y="0"/>
                    <a:pt x="2301871" y="3874"/>
                    <a:pt x="2308767" y="10771"/>
                  </a:cubicBezTo>
                  <a:cubicBezTo>
                    <a:pt x="2315664" y="17667"/>
                    <a:pt x="2319538" y="27021"/>
                    <a:pt x="2319538" y="36774"/>
                  </a:cubicBezTo>
                  <a:lnTo>
                    <a:pt x="2319538" y="544966"/>
                  </a:lnTo>
                  <a:cubicBezTo>
                    <a:pt x="2319538" y="554719"/>
                    <a:pt x="2315664" y="564073"/>
                    <a:pt x="2308767" y="570969"/>
                  </a:cubicBezTo>
                  <a:cubicBezTo>
                    <a:pt x="2301871" y="577866"/>
                    <a:pt x="2292517" y="581740"/>
                    <a:pt x="2282764" y="581740"/>
                  </a:cubicBezTo>
                  <a:lnTo>
                    <a:pt x="36774" y="581740"/>
                  </a:lnTo>
                  <a:cubicBezTo>
                    <a:pt x="27021" y="581740"/>
                    <a:pt x="17667" y="577866"/>
                    <a:pt x="10771" y="570969"/>
                  </a:cubicBezTo>
                  <a:cubicBezTo>
                    <a:pt x="3874" y="564073"/>
                    <a:pt x="0" y="554719"/>
                    <a:pt x="0" y="544966"/>
                  </a:cubicBezTo>
                  <a:lnTo>
                    <a:pt x="0" y="36774"/>
                  </a:lnTo>
                  <a:cubicBezTo>
                    <a:pt x="0" y="27021"/>
                    <a:pt x="3874" y="17667"/>
                    <a:pt x="10771" y="10771"/>
                  </a:cubicBezTo>
                  <a:cubicBezTo>
                    <a:pt x="17667" y="3874"/>
                    <a:pt x="27021" y="0"/>
                    <a:pt x="36774" y="0"/>
                  </a:cubicBezTo>
                  <a:close/>
                </a:path>
              </a:pathLst>
            </a:custGeom>
            <a:solidFill>
              <a:srgbClr val="EAE5F8"/>
            </a:solidFill>
            <a:ln w="95250" cap="rnd">
              <a:solidFill>
                <a:srgbClr val="1A0A3D"/>
              </a:soli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TextBox 61">
              <a:extLst>
                <a:ext uri="{FF2B5EF4-FFF2-40B4-BE49-F238E27FC236}">
                  <a16:creationId xmlns:a16="http://schemas.microsoft.com/office/drawing/2014/main" id="{BFEE6E94-430D-2483-F84B-53B179B78787}"/>
                </a:ext>
              </a:extLst>
            </p:cNvPr>
            <p:cNvSpPr txBox="1"/>
            <p:nvPr/>
          </p:nvSpPr>
          <p:spPr>
            <a:xfrm>
              <a:off x="0" y="28575"/>
              <a:ext cx="2683344" cy="5531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6779"/>
                </a:lnSpc>
                <a:spcBef>
                  <a:spcPct val="0"/>
                </a:spcBef>
              </a:pPr>
              <a:r>
                <a:rPr lang="pt-BR" sz="5999" dirty="0">
                  <a:latin typeface="Now Medium"/>
                  <a:ea typeface="Now Medium"/>
                  <a:cs typeface="Now Medium"/>
                  <a:sym typeface="Now Medium"/>
                </a:rPr>
                <a:t>Referências Bibliográficas</a:t>
              </a:r>
            </a:p>
          </p:txBody>
        </p:sp>
      </p:grpSp>
      <p:sp>
        <p:nvSpPr>
          <p:cNvPr id="31" name="TextBox 70">
            <a:extLst>
              <a:ext uri="{FF2B5EF4-FFF2-40B4-BE49-F238E27FC236}">
                <a16:creationId xmlns:a16="http://schemas.microsoft.com/office/drawing/2014/main" id="{7B58DB33-AFB1-CD49-1317-8899E06EB5BF}"/>
              </a:ext>
            </a:extLst>
          </p:cNvPr>
          <p:cNvSpPr txBox="1"/>
          <p:nvPr/>
        </p:nvSpPr>
        <p:spPr>
          <a:xfrm>
            <a:off x="228599" y="35737800"/>
            <a:ext cx="32410405" cy="598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5880"/>
              </a:lnSpc>
              <a:spcBef>
                <a:spcPct val="0"/>
              </a:spcBef>
            </a:pPr>
            <a:r>
              <a:rPr lang="pt-BR" sz="4000" dirty="0"/>
              <a:t>SILVA, João Carlos; SANTOS, Marcos Antônio. </a:t>
            </a:r>
            <a:r>
              <a:rPr lang="pt-BR" sz="4000" b="1" dirty="0"/>
              <a:t>Análise experimental do desempenho térmico de um sistema de refrigeração</a:t>
            </a:r>
            <a:r>
              <a:rPr lang="pt-BR" sz="4000" dirty="0"/>
              <a:t>. </a:t>
            </a:r>
            <a:r>
              <a:rPr lang="pt-BR" sz="4000" i="1" dirty="0"/>
              <a:t>Revista de Engenharia Mecânica</a:t>
            </a:r>
            <a:r>
              <a:rPr lang="pt-BR" sz="4000" dirty="0"/>
              <a:t>, São Paulo, v. 15, n. 2, p. 45-58, 2024.</a:t>
            </a:r>
          </a:p>
          <a:p>
            <a:pPr lvl="0">
              <a:lnSpc>
                <a:spcPts val="5880"/>
              </a:lnSpc>
              <a:spcBef>
                <a:spcPct val="0"/>
              </a:spcBef>
            </a:pPr>
            <a:r>
              <a:rPr lang="pt-BR" sz="4000" dirty="0"/>
              <a:t>OLIVEIRA, Carlos Eduardo; PEREIRA, Lucas. </a:t>
            </a:r>
            <a:r>
              <a:rPr lang="pt-BR" sz="4000" b="1" dirty="0"/>
              <a:t>Avaliação da eficiência energética em sistemas industriais</a:t>
            </a:r>
            <a:r>
              <a:rPr lang="pt-BR" sz="4000" dirty="0"/>
              <a:t>. </a:t>
            </a:r>
            <a:r>
              <a:rPr lang="pt-BR" sz="4000" i="1" dirty="0" err="1"/>
              <a:t>Journal</a:t>
            </a:r>
            <a:r>
              <a:rPr lang="pt-BR" sz="4000" i="1" dirty="0"/>
              <a:t> </a:t>
            </a:r>
            <a:r>
              <a:rPr lang="pt-BR" sz="4000" i="1" dirty="0" err="1"/>
              <a:t>of</a:t>
            </a:r>
            <a:r>
              <a:rPr lang="pt-BR" sz="4000" i="1" dirty="0"/>
              <a:t> </a:t>
            </a:r>
            <a:r>
              <a:rPr lang="pt-BR" sz="4000" i="1" dirty="0" err="1"/>
              <a:t>Mechanical</a:t>
            </a:r>
            <a:r>
              <a:rPr lang="pt-BR" sz="4000" i="1" dirty="0"/>
              <a:t> </a:t>
            </a:r>
            <a:r>
              <a:rPr lang="pt-BR" sz="4000" i="1" dirty="0" err="1"/>
              <a:t>Engineering</a:t>
            </a:r>
            <a:r>
              <a:rPr lang="pt-BR" sz="4000" dirty="0"/>
              <a:t>, v. 20, n. 3, p. 120-135, 2024. DOI: 10.1234/jme.2024.00123.</a:t>
            </a:r>
          </a:p>
          <a:p>
            <a:pPr lvl="0">
              <a:lnSpc>
                <a:spcPts val="5880"/>
              </a:lnSpc>
              <a:spcBef>
                <a:spcPct val="0"/>
              </a:spcBef>
            </a:pPr>
            <a:r>
              <a:rPr lang="pt-BR" sz="4000" dirty="0"/>
              <a:t>RODRIGUES, Ana Lúcia. </a:t>
            </a:r>
            <a:r>
              <a:rPr lang="pt-BR" sz="4000" b="1" i="1" dirty="0"/>
              <a:t>Análise do comportamento térmico de materiais aplicados em sistemas industriais</a:t>
            </a:r>
            <a:r>
              <a:rPr lang="pt-BR" sz="4000" dirty="0"/>
              <a:t>. 2024. Dissertação (Mestrado em Engenharia Mecânica) – Universidade Federal de Santa Catarina, Florianópolis, 2024.</a:t>
            </a:r>
          </a:p>
          <a:p>
            <a:pPr lvl="0">
              <a:lnSpc>
                <a:spcPts val="5880"/>
              </a:lnSpc>
              <a:spcBef>
                <a:spcPct val="0"/>
              </a:spcBef>
            </a:pPr>
            <a:endParaRPr lang="pt-BR" sz="4000" dirty="0">
              <a:solidFill>
                <a:srgbClr val="310C42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lvl="0">
              <a:lnSpc>
                <a:spcPts val="5880"/>
              </a:lnSpc>
              <a:spcBef>
                <a:spcPct val="0"/>
              </a:spcBef>
            </a:pPr>
            <a:endParaRPr lang="pt-BR" sz="4000" dirty="0">
              <a:solidFill>
                <a:srgbClr val="310C42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FD9CED0-1F30-332D-9267-43B18C47ED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97" t="3431" r="5409" b="83907"/>
          <a:stretch>
            <a:fillRect/>
          </a:stretch>
        </p:blipFill>
        <p:spPr>
          <a:xfrm>
            <a:off x="23991096" y="182461"/>
            <a:ext cx="8754936" cy="4435197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6BDB8350-C263-E7BF-ED65-8BF517B5C1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97" t="3431" r="5409" b="83907"/>
          <a:stretch>
            <a:fillRect/>
          </a:stretch>
        </p:blipFill>
        <p:spPr>
          <a:xfrm>
            <a:off x="28451566" y="41134658"/>
            <a:ext cx="4354549" cy="220598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459</Words>
  <Application>Microsoft Office PowerPoint</Application>
  <PresentationFormat>Personalizar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Now Medium</vt:lpstr>
      <vt:lpstr>Now Bold</vt:lpstr>
      <vt:lpstr>Calibri</vt:lpstr>
      <vt:lpstr>Now</vt:lpstr>
      <vt:lpstr>Arial</vt:lpstr>
      <vt:lpstr>Public Sans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1 </dc:title>
  <cp:lastModifiedBy>Cristiano M.</cp:lastModifiedBy>
  <cp:revision>2</cp:revision>
  <dcterms:created xsi:type="dcterms:W3CDTF">2006-08-16T00:00:00Z</dcterms:created>
  <dcterms:modified xsi:type="dcterms:W3CDTF">2026-08-11T19:17:07Z</dcterms:modified>
  <dc:identifier>DAGKxlE2XyE</dc:identifier>
</cp:coreProperties>
</file>