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Times New Roman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779177"/>
            <a:ext cx="1165745" cy="11501915"/>
            <a:chOff x="0" y="0"/>
            <a:chExt cx="1554327" cy="15335887"/>
          </a:xfrm>
        </p:grpSpPr>
        <p:sp>
          <p:nvSpPr>
            <p:cNvPr id="3" name="Freeform 3"/>
            <p:cNvSpPr/>
            <p:nvPr/>
          </p:nvSpPr>
          <p:spPr>
            <a:xfrm rot="5400000">
              <a:off x="-6861360" y="7702880"/>
              <a:ext cx="14110767" cy="388046"/>
            </a:xfrm>
            <a:custGeom>
              <a:avLst/>
              <a:gdLst/>
              <a:ahLst/>
              <a:cxnLst/>
              <a:rect l="l" t="t" r="r" b="b"/>
              <a:pathLst>
                <a:path w="14110767" h="388046">
                  <a:moveTo>
                    <a:pt x="0" y="0"/>
                  </a:moveTo>
                  <a:lnTo>
                    <a:pt x="14110767" y="0"/>
                  </a:lnTo>
                  <a:lnTo>
                    <a:pt x="14110767" y="388046"/>
                  </a:lnTo>
                  <a:lnTo>
                    <a:pt x="0" y="38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5400000">
              <a:off x="-6715807" y="7065753"/>
              <a:ext cx="15335887" cy="1204381"/>
              <a:chOff x="0" y="0"/>
              <a:chExt cx="3029311" cy="237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29311" cy="237902"/>
              </a:xfrm>
              <a:custGeom>
                <a:avLst/>
                <a:gdLst/>
                <a:ahLst/>
                <a:cxnLst/>
                <a:rect l="l" t="t" r="r" b="b"/>
                <a:pathLst>
                  <a:path w="3029311" h="237902">
                    <a:moveTo>
                      <a:pt x="0" y="0"/>
                    </a:moveTo>
                    <a:lnTo>
                      <a:pt x="3029311" y="0"/>
                    </a:lnTo>
                    <a:lnTo>
                      <a:pt x="3029311" y="237902"/>
                    </a:lnTo>
                    <a:lnTo>
                      <a:pt x="0" y="237902"/>
                    </a:lnTo>
                    <a:close/>
                  </a:path>
                </a:pathLst>
              </a:custGeom>
              <a:solidFill>
                <a:srgbClr val="1C4E8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29311" cy="276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46575" y="1471471"/>
            <a:ext cx="14244283" cy="778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9"/>
              </a:lnSpc>
            </a:pPr>
            <a:r>
              <a:rPr lang="en-US" sz="5302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CONCLUSÃO / FECHAMENTO INSPIRADOR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779177"/>
            <a:ext cx="1165745" cy="11501915"/>
            <a:chOff x="0" y="0"/>
            <a:chExt cx="1554327" cy="15335887"/>
          </a:xfrm>
        </p:grpSpPr>
        <p:sp>
          <p:nvSpPr>
            <p:cNvPr id="3" name="Freeform 3"/>
            <p:cNvSpPr/>
            <p:nvPr/>
          </p:nvSpPr>
          <p:spPr>
            <a:xfrm rot="5400000">
              <a:off x="-6861360" y="7702880"/>
              <a:ext cx="14110767" cy="388046"/>
            </a:xfrm>
            <a:custGeom>
              <a:avLst/>
              <a:gdLst/>
              <a:ahLst/>
              <a:cxnLst/>
              <a:rect l="l" t="t" r="r" b="b"/>
              <a:pathLst>
                <a:path w="14110767" h="388046">
                  <a:moveTo>
                    <a:pt x="0" y="0"/>
                  </a:moveTo>
                  <a:lnTo>
                    <a:pt x="14110767" y="0"/>
                  </a:lnTo>
                  <a:lnTo>
                    <a:pt x="14110767" y="388046"/>
                  </a:lnTo>
                  <a:lnTo>
                    <a:pt x="0" y="38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5400000">
              <a:off x="-6715807" y="7065753"/>
              <a:ext cx="15335887" cy="1204381"/>
              <a:chOff x="0" y="0"/>
              <a:chExt cx="3029311" cy="237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29311" cy="237902"/>
              </a:xfrm>
              <a:custGeom>
                <a:avLst/>
                <a:gdLst/>
                <a:ahLst/>
                <a:cxnLst/>
                <a:rect l="l" t="t" r="r" b="b"/>
                <a:pathLst>
                  <a:path w="3029311" h="237902">
                    <a:moveTo>
                      <a:pt x="0" y="0"/>
                    </a:moveTo>
                    <a:lnTo>
                      <a:pt x="3029311" y="0"/>
                    </a:lnTo>
                    <a:lnTo>
                      <a:pt x="3029311" y="237902"/>
                    </a:lnTo>
                    <a:lnTo>
                      <a:pt x="0" y="237902"/>
                    </a:lnTo>
                    <a:close/>
                  </a:path>
                </a:pathLst>
              </a:custGeom>
              <a:solidFill>
                <a:srgbClr val="1C4E8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29311" cy="276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46575" y="1471471"/>
            <a:ext cx="15620374" cy="778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9"/>
              </a:lnSpc>
            </a:pPr>
            <a:r>
              <a:rPr lang="en-US" sz="5302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REFERÊNCIAS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779177"/>
            <a:ext cx="1165745" cy="11501915"/>
            <a:chOff x="0" y="0"/>
            <a:chExt cx="1554327" cy="15335887"/>
          </a:xfrm>
        </p:grpSpPr>
        <p:sp>
          <p:nvSpPr>
            <p:cNvPr id="3" name="Freeform 3"/>
            <p:cNvSpPr/>
            <p:nvPr/>
          </p:nvSpPr>
          <p:spPr>
            <a:xfrm rot="5400000">
              <a:off x="-6861360" y="7702880"/>
              <a:ext cx="14110767" cy="388046"/>
            </a:xfrm>
            <a:custGeom>
              <a:avLst/>
              <a:gdLst/>
              <a:ahLst/>
              <a:cxnLst/>
              <a:rect l="l" t="t" r="r" b="b"/>
              <a:pathLst>
                <a:path w="14110767" h="388046">
                  <a:moveTo>
                    <a:pt x="0" y="0"/>
                  </a:moveTo>
                  <a:lnTo>
                    <a:pt x="14110767" y="0"/>
                  </a:lnTo>
                  <a:lnTo>
                    <a:pt x="14110767" y="388046"/>
                  </a:lnTo>
                  <a:lnTo>
                    <a:pt x="0" y="38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5400000">
              <a:off x="-6715807" y="7065753"/>
              <a:ext cx="15335887" cy="1204381"/>
              <a:chOff x="0" y="0"/>
              <a:chExt cx="3029311" cy="237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29311" cy="237902"/>
              </a:xfrm>
              <a:custGeom>
                <a:avLst/>
                <a:gdLst/>
                <a:ahLst/>
                <a:cxnLst/>
                <a:rect l="l" t="t" r="r" b="b"/>
                <a:pathLst>
                  <a:path w="3029311" h="237902">
                    <a:moveTo>
                      <a:pt x="0" y="0"/>
                    </a:moveTo>
                    <a:lnTo>
                      <a:pt x="3029311" y="0"/>
                    </a:lnTo>
                    <a:lnTo>
                      <a:pt x="3029311" y="237902"/>
                    </a:lnTo>
                    <a:lnTo>
                      <a:pt x="0" y="237902"/>
                    </a:lnTo>
                    <a:close/>
                  </a:path>
                </a:pathLst>
              </a:custGeom>
              <a:solidFill>
                <a:srgbClr val="1C4E8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29311" cy="276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5743527" y="1471471"/>
            <a:ext cx="6800945" cy="778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9"/>
              </a:lnSpc>
            </a:pPr>
            <a:r>
              <a:rPr lang="en-US" sz="5302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TÍTULO DO RELATO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39847" y="4794332"/>
            <a:ext cx="3008306" cy="410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</a:pPr>
            <a:r>
              <a:rPr lang="en-US" sz="2799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Frase de chamada: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70536" y="7748863"/>
            <a:ext cx="1346929" cy="410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</a:pPr>
            <a:r>
              <a:rPr lang="en-US" sz="2799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Autores: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779177"/>
            <a:ext cx="1165745" cy="11501915"/>
            <a:chOff x="0" y="0"/>
            <a:chExt cx="1554327" cy="15335887"/>
          </a:xfrm>
        </p:grpSpPr>
        <p:sp>
          <p:nvSpPr>
            <p:cNvPr id="3" name="Freeform 3"/>
            <p:cNvSpPr/>
            <p:nvPr/>
          </p:nvSpPr>
          <p:spPr>
            <a:xfrm rot="5400000">
              <a:off x="-6861360" y="7702880"/>
              <a:ext cx="14110767" cy="388046"/>
            </a:xfrm>
            <a:custGeom>
              <a:avLst/>
              <a:gdLst/>
              <a:ahLst/>
              <a:cxnLst/>
              <a:rect l="l" t="t" r="r" b="b"/>
              <a:pathLst>
                <a:path w="14110767" h="388046">
                  <a:moveTo>
                    <a:pt x="0" y="0"/>
                  </a:moveTo>
                  <a:lnTo>
                    <a:pt x="14110767" y="0"/>
                  </a:lnTo>
                  <a:lnTo>
                    <a:pt x="14110767" y="388046"/>
                  </a:lnTo>
                  <a:lnTo>
                    <a:pt x="0" y="38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5400000">
              <a:off x="-6715807" y="7065753"/>
              <a:ext cx="15335887" cy="1204381"/>
              <a:chOff x="0" y="0"/>
              <a:chExt cx="3029311" cy="237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29311" cy="237902"/>
              </a:xfrm>
              <a:custGeom>
                <a:avLst/>
                <a:gdLst/>
                <a:ahLst/>
                <a:cxnLst/>
                <a:rect l="l" t="t" r="r" b="b"/>
                <a:pathLst>
                  <a:path w="3029311" h="237902">
                    <a:moveTo>
                      <a:pt x="0" y="0"/>
                    </a:moveTo>
                    <a:lnTo>
                      <a:pt x="3029311" y="0"/>
                    </a:lnTo>
                    <a:lnTo>
                      <a:pt x="3029311" y="237902"/>
                    </a:lnTo>
                    <a:lnTo>
                      <a:pt x="0" y="237902"/>
                    </a:lnTo>
                    <a:close/>
                  </a:path>
                </a:pathLst>
              </a:custGeom>
              <a:solidFill>
                <a:srgbClr val="1C4E8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29311" cy="276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46575" y="1471471"/>
            <a:ext cx="9821632" cy="778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9"/>
              </a:lnSpc>
            </a:pPr>
            <a:r>
              <a:rPr lang="en-US" sz="5302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CONTEXTO E JUSTIFICATIVA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9484" y="3620986"/>
            <a:ext cx="11650825" cy="410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</a:pPr>
            <a:r>
              <a:rPr lang="en-US" sz="2799" b="1" dirty="0" err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obs</a:t>
            </a:r>
            <a:r>
              <a:rPr lang="en-US" sz="2799" b="1" dirty="0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 o tempo de </a:t>
            </a:r>
            <a:r>
              <a:rPr lang="en-US" sz="2799" b="1" dirty="0" err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apresentação</a:t>
            </a:r>
            <a:r>
              <a:rPr lang="en-US" sz="2799" b="1" dirty="0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de </a:t>
            </a:r>
            <a:r>
              <a:rPr lang="en-US" sz="2799" b="1" dirty="0" err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cada</a:t>
            </a:r>
            <a:r>
              <a:rPr lang="en-US" sz="2799" b="1" dirty="0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99" b="1" dirty="0" err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relato</a:t>
            </a:r>
            <a:r>
              <a:rPr lang="en-US" sz="2799" b="1" dirty="0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de </a:t>
            </a:r>
            <a:r>
              <a:rPr lang="en-US" sz="2799" b="1" dirty="0" err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experiência</a:t>
            </a:r>
            <a:r>
              <a:rPr lang="en-US" sz="2799" b="1" dirty="0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99" b="1" dirty="0" err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será</a:t>
            </a:r>
            <a:r>
              <a:rPr lang="en-US" sz="2799" b="1" dirty="0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de 15min.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779177"/>
            <a:ext cx="1165745" cy="11501915"/>
            <a:chOff x="0" y="0"/>
            <a:chExt cx="1554327" cy="15335887"/>
          </a:xfrm>
        </p:grpSpPr>
        <p:sp>
          <p:nvSpPr>
            <p:cNvPr id="3" name="Freeform 3"/>
            <p:cNvSpPr/>
            <p:nvPr/>
          </p:nvSpPr>
          <p:spPr>
            <a:xfrm rot="5400000">
              <a:off x="-6861360" y="7702880"/>
              <a:ext cx="14110767" cy="388046"/>
            </a:xfrm>
            <a:custGeom>
              <a:avLst/>
              <a:gdLst/>
              <a:ahLst/>
              <a:cxnLst/>
              <a:rect l="l" t="t" r="r" b="b"/>
              <a:pathLst>
                <a:path w="14110767" h="388046">
                  <a:moveTo>
                    <a:pt x="0" y="0"/>
                  </a:moveTo>
                  <a:lnTo>
                    <a:pt x="14110767" y="0"/>
                  </a:lnTo>
                  <a:lnTo>
                    <a:pt x="14110767" y="388046"/>
                  </a:lnTo>
                  <a:lnTo>
                    <a:pt x="0" y="38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5400000">
              <a:off x="-6715807" y="7065753"/>
              <a:ext cx="15335887" cy="1204381"/>
              <a:chOff x="0" y="0"/>
              <a:chExt cx="3029311" cy="237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29311" cy="237902"/>
              </a:xfrm>
              <a:custGeom>
                <a:avLst/>
                <a:gdLst/>
                <a:ahLst/>
                <a:cxnLst/>
                <a:rect l="l" t="t" r="r" b="b"/>
                <a:pathLst>
                  <a:path w="3029311" h="237902">
                    <a:moveTo>
                      <a:pt x="0" y="0"/>
                    </a:moveTo>
                    <a:lnTo>
                      <a:pt x="3029311" y="0"/>
                    </a:lnTo>
                    <a:lnTo>
                      <a:pt x="3029311" y="237902"/>
                    </a:lnTo>
                    <a:lnTo>
                      <a:pt x="0" y="237902"/>
                    </a:lnTo>
                    <a:close/>
                  </a:path>
                </a:pathLst>
              </a:custGeom>
              <a:solidFill>
                <a:srgbClr val="1C4E8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29311" cy="276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46575" y="1471471"/>
            <a:ext cx="13916162" cy="778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9"/>
              </a:lnSpc>
            </a:pPr>
            <a:r>
              <a:rPr lang="en-US" sz="5302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OBJETIVOS DA ATIVIDADE DE EXTENSÃO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779177"/>
            <a:ext cx="1165745" cy="11501915"/>
            <a:chOff x="0" y="0"/>
            <a:chExt cx="1554327" cy="15335887"/>
          </a:xfrm>
        </p:grpSpPr>
        <p:sp>
          <p:nvSpPr>
            <p:cNvPr id="3" name="Freeform 3"/>
            <p:cNvSpPr/>
            <p:nvPr/>
          </p:nvSpPr>
          <p:spPr>
            <a:xfrm rot="5400000">
              <a:off x="-6861360" y="7702880"/>
              <a:ext cx="14110767" cy="388046"/>
            </a:xfrm>
            <a:custGeom>
              <a:avLst/>
              <a:gdLst/>
              <a:ahLst/>
              <a:cxnLst/>
              <a:rect l="l" t="t" r="r" b="b"/>
              <a:pathLst>
                <a:path w="14110767" h="388046">
                  <a:moveTo>
                    <a:pt x="0" y="0"/>
                  </a:moveTo>
                  <a:lnTo>
                    <a:pt x="14110767" y="0"/>
                  </a:lnTo>
                  <a:lnTo>
                    <a:pt x="14110767" y="388046"/>
                  </a:lnTo>
                  <a:lnTo>
                    <a:pt x="0" y="38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5400000">
              <a:off x="-6715807" y="7065753"/>
              <a:ext cx="15335887" cy="1204381"/>
              <a:chOff x="0" y="0"/>
              <a:chExt cx="3029311" cy="237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29311" cy="237902"/>
              </a:xfrm>
              <a:custGeom>
                <a:avLst/>
                <a:gdLst/>
                <a:ahLst/>
                <a:cxnLst/>
                <a:rect l="l" t="t" r="r" b="b"/>
                <a:pathLst>
                  <a:path w="3029311" h="237902">
                    <a:moveTo>
                      <a:pt x="0" y="0"/>
                    </a:moveTo>
                    <a:lnTo>
                      <a:pt x="3029311" y="0"/>
                    </a:lnTo>
                    <a:lnTo>
                      <a:pt x="3029311" y="237902"/>
                    </a:lnTo>
                    <a:lnTo>
                      <a:pt x="0" y="237902"/>
                    </a:lnTo>
                    <a:close/>
                  </a:path>
                </a:pathLst>
              </a:custGeom>
              <a:solidFill>
                <a:srgbClr val="1C4E8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29311" cy="276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46575" y="1471471"/>
            <a:ext cx="9334342" cy="151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9"/>
              </a:lnSpc>
            </a:pPr>
            <a:r>
              <a:rPr lang="en-US" sz="5302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METODOLOGIA / COMO A</a:t>
            </a:r>
          </a:p>
          <a:p>
            <a:pPr algn="l">
              <a:lnSpc>
                <a:spcPts val="5779"/>
              </a:lnSpc>
            </a:pPr>
            <a:r>
              <a:rPr lang="en-US" sz="5302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EXPERIÊNCIA ACONTECEU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779177"/>
            <a:ext cx="1165745" cy="11501915"/>
            <a:chOff x="0" y="0"/>
            <a:chExt cx="1554327" cy="15335887"/>
          </a:xfrm>
        </p:grpSpPr>
        <p:sp>
          <p:nvSpPr>
            <p:cNvPr id="3" name="Freeform 3"/>
            <p:cNvSpPr/>
            <p:nvPr/>
          </p:nvSpPr>
          <p:spPr>
            <a:xfrm rot="5400000">
              <a:off x="-6861360" y="7702880"/>
              <a:ext cx="14110767" cy="388046"/>
            </a:xfrm>
            <a:custGeom>
              <a:avLst/>
              <a:gdLst/>
              <a:ahLst/>
              <a:cxnLst/>
              <a:rect l="l" t="t" r="r" b="b"/>
              <a:pathLst>
                <a:path w="14110767" h="388046">
                  <a:moveTo>
                    <a:pt x="0" y="0"/>
                  </a:moveTo>
                  <a:lnTo>
                    <a:pt x="14110767" y="0"/>
                  </a:lnTo>
                  <a:lnTo>
                    <a:pt x="14110767" y="388046"/>
                  </a:lnTo>
                  <a:lnTo>
                    <a:pt x="0" y="38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5400000">
              <a:off x="-6715807" y="7065753"/>
              <a:ext cx="15335887" cy="1204381"/>
              <a:chOff x="0" y="0"/>
              <a:chExt cx="3029311" cy="237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29311" cy="237902"/>
              </a:xfrm>
              <a:custGeom>
                <a:avLst/>
                <a:gdLst/>
                <a:ahLst/>
                <a:cxnLst/>
                <a:rect l="l" t="t" r="r" b="b"/>
                <a:pathLst>
                  <a:path w="3029311" h="237902">
                    <a:moveTo>
                      <a:pt x="0" y="0"/>
                    </a:moveTo>
                    <a:lnTo>
                      <a:pt x="3029311" y="0"/>
                    </a:lnTo>
                    <a:lnTo>
                      <a:pt x="3029311" y="237902"/>
                    </a:lnTo>
                    <a:lnTo>
                      <a:pt x="0" y="237902"/>
                    </a:lnTo>
                    <a:close/>
                  </a:path>
                </a:pathLst>
              </a:custGeom>
              <a:solidFill>
                <a:srgbClr val="1C4E8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29311" cy="276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46575" y="1471471"/>
            <a:ext cx="9987575" cy="778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9"/>
              </a:lnSpc>
            </a:pPr>
            <a:r>
              <a:rPr lang="en-US" sz="5302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NARRATIVA DA EXPERIÊNCIA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779177"/>
            <a:ext cx="1165745" cy="11501915"/>
            <a:chOff x="0" y="0"/>
            <a:chExt cx="1554327" cy="15335887"/>
          </a:xfrm>
        </p:grpSpPr>
        <p:sp>
          <p:nvSpPr>
            <p:cNvPr id="3" name="Freeform 3"/>
            <p:cNvSpPr/>
            <p:nvPr/>
          </p:nvSpPr>
          <p:spPr>
            <a:xfrm rot="5400000">
              <a:off x="-6861360" y="7702880"/>
              <a:ext cx="14110767" cy="388046"/>
            </a:xfrm>
            <a:custGeom>
              <a:avLst/>
              <a:gdLst/>
              <a:ahLst/>
              <a:cxnLst/>
              <a:rect l="l" t="t" r="r" b="b"/>
              <a:pathLst>
                <a:path w="14110767" h="388046">
                  <a:moveTo>
                    <a:pt x="0" y="0"/>
                  </a:moveTo>
                  <a:lnTo>
                    <a:pt x="14110767" y="0"/>
                  </a:lnTo>
                  <a:lnTo>
                    <a:pt x="14110767" y="388046"/>
                  </a:lnTo>
                  <a:lnTo>
                    <a:pt x="0" y="38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5400000">
              <a:off x="-6715807" y="7065753"/>
              <a:ext cx="15335887" cy="1204381"/>
              <a:chOff x="0" y="0"/>
              <a:chExt cx="3029311" cy="237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29311" cy="237902"/>
              </a:xfrm>
              <a:custGeom>
                <a:avLst/>
                <a:gdLst/>
                <a:ahLst/>
                <a:cxnLst/>
                <a:rect l="l" t="t" r="r" b="b"/>
                <a:pathLst>
                  <a:path w="3029311" h="237902">
                    <a:moveTo>
                      <a:pt x="0" y="0"/>
                    </a:moveTo>
                    <a:lnTo>
                      <a:pt x="3029311" y="0"/>
                    </a:lnTo>
                    <a:lnTo>
                      <a:pt x="3029311" y="237902"/>
                    </a:lnTo>
                    <a:lnTo>
                      <a:pt x="0" y="237902"/>
                    </a:lnTo>
                    <a:close/>
                  </a:path>
                </a:pathLst>
              </a:custGeom>
              <a:solidFill>
                <a:srgbClr val="1C4E8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29311" cy="276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46575" y="1471471"/>
            <a:ext cx="13999115" cy="778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9"/>
              </a:lnSpc>
            </a:pPr>
            <a:r>
              <a:rPr lang="en-US" sz="5302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RESULTADOS E EVIDÊNCIAS DE IMPACTO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46575" y="4209708"/>
            <a:ext cx="6331061" cy="410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1"/>
              </a:lnSpc>
            </a:pPr>
            <a:r>
              <a:rPr lang="en-US" sz="2799" b="1" dirty="0" err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Obs</a:t>
            </a:r>
            <a:r>
              <a:rPr lang="en-US" sz="2799" b="1" dirty="0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lang="en-US" sz="2799" b="1" dirty="0" err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podem</a:t>
            </a:r>
            <a:r>
              <a:rPr lang="en-US" sz="2799" b="1" dirty="0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99" b="1" dirty="0" err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incluir</a:t>
            </a:r>
            <a:r>
              <a:rPr lang="en-US" sz="2799" b="1" dirty="0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99" b="1" dirty="0" err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registros</a:t>
            </a:r>
            <a:r>
              <a:rPr lang="en-US" sz="2799" b="1" dirty="0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en-US" sz="2799" b="1" dirty="0" err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fotográfico.s</a:t>
            </a:r>
            <a:endParaRPr lang="en-US" sz="2799" b="1" dirty="0">
              <a:solidFill>
                <a:srgbClr val="1C4E87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779177"/>
            <a:ext cx="1165745" cy="11501915"/>
            <a:chOff x="0" y="0"/>
            <a:chExt cx="1554327" cy="15335887"/>
          </a:xfrm>
        </p:grpSpPr>
        <p:sp>
          <p:nvSpPr>
            <p:cNvPr id="3" name="Freeform 3"/>
            <p:cNvSpPr/>
            <p:nvPr/>
          </p:nvSpPr>
          <p:spPr>
            <a:xfrm rot="5400000">
              <a:off x="-6861360" y="7702880"/>
              <a:ext cx="14110767" cy="388046"/>
            </a:xfrm>
            <a:custGeom>
              <a:avLst/>
              <a:gdLst/>
              <a:ahLst/>
              <a:cxnLst/>
              <a:rect l="l" t="t" r="r" b="b"/>
              <a:pathLst>
                <a:path w="14110767" h="388046">
                  <a:moveTo>
                    <a:pt x="0" y="0"/>
                  </a:moveTo>
                  <a:lnTo>
                    <a:pt x="14110767" y="0"/>
                  </a:lnTo>
                  <a:lnTo>
                    <a:pt x="14110767" y="388046"/>
                  </a:lnTo>
                  <a:lnTo>
                    <a:pt x="0" y="38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5400000">
              <a:off x="-6715807" y="7065753"/>
              <a:ext cx="15335887" cy="1204381"/>
              <a:chOff x="0" y="0"/>
              <a:chExt cx="3029311" cy="237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29311" cy="237902"/>
              </a:xfrm>
              <a:custGeom>
                <a:avLst/>
                <a:gdLst/>
                <a:ahLst/>
                <a:cxnLst/>
                <a:rect l="l" t="t" r="r" b="b"/>
                <a:pathLst>
                  <a:path w="3029311" h="237902">
                    <a:moveTo>
                      <a:pt x="0" y="0"/>
                    </a:moveTo>
                    <a:lnTo>
                      <a:pt x="3029311" y="0"/>
                    </a:lnTo>
                    <a:lnTo>
                      <a:pt x="3029311" y="237902"/>
                    </a:lnTo>
                    <a:lnTo>
                      <a:pt x="0" y="237902"/>
                    </a:lnTo>
                    <a:close/>
                  </a:path>
                </a:pathLst>
              </a:custGeom>
              <a:solidFill>
                <a:srgbClr val="1C4E8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29311" cy="276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46575" y="1471471"/>
            <a:ext cx="7128889" cy="778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9"/>
              </a:lnSpc>
            </a:pPr>
            <a:r>
              <a:rPr lang="en-US" sz="5302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LIÇÕES APRENDIDAS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779177"/>
            <a:ext cx="1165745" cy="11501915"/>
            <a:chOff x="0" y="0"/>
            <a:chExt cx="1554327" cy="15335887"/>
          </a:xfrm>
        </p:grpSpPr>
        <p:sp>
          <p:nvSpPr>
            <p:cNvPr id="3" name="Freeform 3"/>
            <p:cNvSpPr/>
            <p:nvPr/>
          </p:nvSpPr>
          <p:spPr>
            <a:xfrm rot="5400000">
              <a:off x="-6861360" y="7702880"/>
              <a:ext cx="14110767" cy="388046"/>
            </a:xfrm>
            <a:custGeom>
              <a:avLst/>
              <a:gdLst/>
              <a:ahLst/>
              <a:cxnLst/>
              <a:rect l="l" t="t" r="r" b="b"/>
              <a:pathLst>
                <a:path w="14110767" h="388046">
                  <a:moveTo>
                    <a:pt x="0" y="0"/>
                  </a:moveTo>
                  <a:lnTo>
                    <a:pt x="14110767" y="0"/>
                  </a:lnTo>
                  <a:lnTo>
                    <a:pt x="14110767" y="388046"/>
                  </a:lnTo>
                  <a:lnTo>
                    <a:pt x="0" y="388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4"/>
            <p:cNvGrpSpPr/>
            <p:nvPr/>
          </p:nvGrpSpPr>
          <p:grpSpPr>
            <a:xfrm rot="5400000">
              <a:off x="-6715807" y="7065753"/>
              <a:ext cx="15335887" cy="1204381"/>
              <a:chOff x="0" y="0"/>
              <a:chExt cx="3029311" cy="23790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29311" cy="237902"/>
              </a:xfrm>
              <a:custGeom>
                <a:avLst/>
                <a:gdLst/>
                <a:ahLst/>
                <a:cxnLst/>
                <a:rect l="l" t="t" r="r" b="b"/>
                <a:pathLst>
                  <a:path w="3029311" h="237902">
                    <a:moveTo>
                      <a:pt x="0" y="0"/>
                    </a:moveTo>
                    <a:lnTo>
                      <a:pt x="3029311" y="0"/>
                    </a:lnTo>
                    <a:lnTo>
                      <a:pt x="3029311" y="237902"/>
                    </a:lnTo>
                    <a:lnTo>
                      <a:pt x="0" y="237902"/>
                    </a:lnTo>
                    <a:close/>
                  </a:path>
                </a:pathLst>
              </a:custGeom>
              <a:solidFill>
                <a:srgbClr val="1C4E87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29311" cy="2760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sp>
        <p:nvSpPr>
          <p:cNvPr id="7" name="TextBox 7"/>
          <p:cNvSpPr txBox="1"/>
          <p:nvPr/>
        </p:nvSpPr>
        <p:spPr>
          <a:xfrm>
            <a:off x="1346575" y="1471471"/>
            <a:ext cx="15912725" cy="1512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9"/>
              </a:lnSpc>
            </a:pPr>
            <a:r>
              <a:rPr lang="en-US" sz="5302" b="1">
                <a:solidFill>
                  <a:srgbClr val="1C4E8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CONTRIBUIÇÕES PARA A FORMAÇÃO ACADÊMICA E PROFISSIONAL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Personalizar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Seminário de Extensão</dc:title>
  <cp:lastModifiedBy>Eduarda Appel Muller</cp:lastModifiedBy>
  <cp:revision>2</cp:revision>
  <dcterms:created xsi:type="dcterms:W3CDTF">2006-08-16T00:00:00Z</dcterms:created>
  <dcterms:modified xsi:type="dcterms:W3CDTF">2026-04-23T17:32:51Z</dcterms:modified>
  <dc:identifier>DAHHIMMhmFs</dc:identifier>
</cp:coreProperties>
</file>