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51A18-7847-4931-8250-90B711BCF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C11E67-B661-407A-946C-714710D0E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28DAF4-F8D0-416E-9CA9-E26AC3BF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807800-4688-490E-A562-ED24368A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3D530-55D0-4FAE-9BDE-6E34F51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2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B4716-E91D-4F32-A174-D50F5B24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78F064-1384-4BA5-9E81-11D6F392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FB962B-918E-4327-822D-A0594CCA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3C7964-A57D-4348-BA5D-C4FA45FE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3AE3C-70C6-49DC-9AAA-2946C5A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70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95EB60-6E5A-42E3-96CB-4880FE37A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D6D84F-A8DC-4A73-96DD-CCB862BC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79DE97-FE44-47ED-B425-3968CAFB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DA9BB8-039A-4901-98D3-019148DB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E898E8-5616-4DAF-BE6B-F294031A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8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CA888-64FF-436A-85C6-ED76C5FD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35DB07-A3DA-4B1A-9142-BF8929D6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7A31FB-7F50-431D-9D29-E81D11E0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0F71-6B43-4379-B531-C76C59A9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E8C4C2-E4D2-4369-BC40-DFBB75FC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7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CE03C-C819-4049-B6D9-099DF3F9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54F07D-87B8-476F-A706-4E3F8DACA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6D4F7E-E861-4C23-A5F1-C91A9BA6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6243C8-F436-4017-9781-EB4D03FB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8F279-920A-48E1-88AA-265C517C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931A9-CB24-47CC-A341-FEE21B5B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252F51-A274-4172-9ED0-F1EF0E614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1A7B3F-0DE6-4384-8417-404FD1A22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58F36-9D1C-4C07-8CB7-C74AC40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40718F-A0AD-49E6-9A2D-669B745A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094AD3-551B-409C-8CE4-084A470C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C7775-5437-47E2-8038-2224D601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EE83E4-C848-408A-9771-891AEF331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FC095C-8910-429C-B070-A36F2C269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1521E6-F21D-4AEA-9CE0-252DDA3E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620A00-1830-42D2-9454-F5FD1DF69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6A7C1A-939A-4771-8166-51A0C0F6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634525-CA4B-4D55-A2FB-5491FDD0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AAA0C4-6672-461A-96BE-7E7F682B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6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168BA-D930-41E1-80F9-172D0362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DC62F3-A7B8-4F75-8364-80F198B5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FA364F-92C0-4FE3-B865-E2048737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A95634-BF43-4846-8FC9-F7D2274E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4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CF53B1-0DAF-4513-A5F3-534390B2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C239E-E14E-4E97-A50B-4AB24461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4DB887-AB6A-43A0-A0AD-BEF8F85D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6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B5A2B-4FA1-4859-AE05-46BA77B5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F646E-2C93-4836-8E13-4EAD80B8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2B8EB9-5786-426D-A412-A7BD2E40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8B35CA-9D5F-4CCA-9FBC-FF5CA54B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15BEE6-7D20-4F89-B871-29A52962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148593-7663-4537-9ED2-83574D5E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6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D7438-B30A-474E-A41C-F0A44C50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687F61-9E27-4473-8B21-2CB8F8DD1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3FB3E8-1545-4964-A81E-900763C73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FE5775-79BA-450F-8A63-EC341D0F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523E61-D1D3-4FBF-B76A-2BBDD009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7D98B6-F54E-4431-B27D-22C76240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6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090C8F-EBC3-41C4-81E0-E693D9AF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901CA1-64E3-4644-A615-D74D03A6E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2FF3C-4B3E-44AB-80A7-2323DA96E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E5285-0C99-4E25-BFE5-A535369008B7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F0BCC-055B-4A46-855B-D29261CB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CE8C8E-EF47-4CAA-8FBB-2050A712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4407-4D91-4DE5-B27D-F766786300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0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605E05-7B84-4DA6-AB00-26C76338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C5D97A-E599-44F9-84C5-642C76AC1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5465585-643F-4289-851E-4A96D85BA40E}"/>
              </a:ext>
            </a:extLst>
          </p:cNvPr>
          <p:cNvSpPr txBox="1"/>
          <p:nvPr/>
        </p:nvSpPr>
        <p:spPr>
          <a:xfrm>
            <a:off x="2429934" y="2616200"/>
            <a:ext cx="690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Arial Black" panose="020B0A04020102020204" pitchFamily="34" charset="0"/>
              </a:rPr>
              <a:t>Título</a:t>
            </a:r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0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50C3D-84BA-4A9A-A295-6D507C4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A27C02-1C36-4710-A279-50E9F895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256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Kappel de Araujo</dc:creator>
  <cp:lastModifiedBy>Julia Kappel de Araujo</cp:lastModifiedBy>
  <cp:revision>2</cp:revision>
  <dcterms:created xsi:type="dcterms:W3CDTF">2026-03-19T12:06:55Z</dcterms:created>
  <dcterms:modified xsi:type="dcterms:W3CDTF">2026-03-23T12:45:06Z</dcterms:modified>
</cp:coreProperties>
</file>