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" d="100"/>
          <a:sy n="11" d="100"/>
        </p:scale>
        <p:origin x="23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9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27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03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1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7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90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01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9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91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0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9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5414-7D2D-4DDD-ADD3-935773B17966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3FF1-4D56-48CB-9152-06FA26BCE9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570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Francieli Menda da Silva Bueno dos Santos</dc:creator>
  <cp:lastModifiedBy>Marcos Cordeiro</cp:lastModifiedBy>
  <cp:revision>2</cp:revision>
  <dcterms:created xsi:type="dcterms:W3CDTF">2023-08-31T14:29:05Z</dcterms:created>
  <dcterms:modified xsi:type="dcterms:W3CDTF">2023-10-10T13:40:23Z</dcterms:modified>
</cp:coreProperties>
</file>