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B57D-E1F0-453B-8B05-49EA85CCBCAB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5266-6A6B-4FFA-81B6-5E96886FCA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30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B57D-E1F0-453B-8B05-49EA85CCBCAB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5266-6A6B-4FFA-81B6-5E96886FCA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979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B57D-E1F0-453B-8B05-49EA85CCBCAB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5266-6A6B-4FFA-81B6-5E96886FCA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43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B57D-E1F0-453B-8B05-49EA85CCBCAB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5266-6A6B-4FFA-81B6-5E96886FCA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492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B57D-E1F0-453B-8B05-49EA85CCBCAB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5266-6A6B-4FFA-81B6-5E96886FCA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87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B57D-E1F0-453B-8B05-49EA85CCBCAB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5266-6A6B-4FFA-81B6-5E96886FCA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35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B57D-E1F0-453B-8B05-49EA85CCBCAB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5266-6A6B-4FFA-81B6-5E96886FCA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4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B57D-E1F0-453B-8B05-49EA85CCBCAB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5266-6A6B-4FFA-81B6-5E96886FCA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97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B57D-E1F0-453B-8B05-49EA85CCBCAB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5266-6A6B-4FFA-81B6-5E96886FCA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70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B57D-E1F0-453B-8B05-49EA85CCBCAB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5266-6A6B-4FFA-81B6-5E96886FCA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54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B57D-E1F0-453B-8B05-49EA85CCBCAB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5266-6A6B-4FFA-81B6-5E96886FCA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50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FB57D-E1F0-453B-8B05-49EA85CCBCAB}" type="datetimeFigureOut">
              <a:rPr lang="pt-BR" smtClean="0"/>
              <a:t>02/05/2018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25266-6A6B-4FFA-81B6-5E96886FCA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70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0" y="31005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/>
              <a:t>TÍTULO</a:t>
            </a:r>
            <a:endParaRPr lang="pt-BR" sz="7200" b="1" dirty="0"/>
          </a:p>
        </p:txBody>
      </p:sp>
    </p:spTree>
    <p:extLst>
      <p:ext uri="{BB962C8B-B14F-4D97-AF65-F5344CB8AC3E}">
        <p14:creationId xmlns:p14="http://schemas.microsoft.com/office/powerpoint/2010/main" val="182271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31005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/>
              <a:t>SUBTÍTULO</a:t>
            </a:r>
            <a:endParaRPr lang="pt-BR" sz="7200" b="1" dirty="0"/>
          </a:p>
        </p:txBody>
      </p:sp>
    </p:spTree>
    <p:extLst>
      <p:ext uri="{BB962C8B-B14F-4D97-AF65-F5344CB8AC3E}">
        <p14:creationId xmlns:p14="http://schemas.microsoft.com/office/powerpoint/2010/main" val="107651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31005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/>
              <a:t>CONTEÚDO</a:t>
            </a:r>
            <a:endParaRPr lang="pt-BR" sz="7200" b="1" dirty="0"/>
          </a:p>
        </p:txBody>
      </p:sp>
    </p:spTree>
    <p:extLst>
      <p:ext uri="{BB962C8B-B14F-4D97-AF65-F5344CB8AC3E}">
        <p14:creationId xmlns:p14="http://schemas.microsoft.com/office/powerpoint/2010/main" val="4218265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</Words>
  <Application>Microsoft Office PowerPoint</Application>
  <PresentationFormat>Apresentação na tela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Antonio Conte</dc:creator>
  <cp:lastModifiedBy>Usuário do Windows</cp:lastModifiedBy>
  <cp:revision>2</cp:revision>
  <dcterms:created xsi:type="dcterms:W3CDTF">2016-05-23T12:33:59Z</dcterms:created>
  <dcterms:modified xsi:type="dcterms:W3CDTF">2018-05-02T14:35:36Z</dcterms:modified>
</cp:coreProperties>
</file>