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81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70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9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3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0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68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3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4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92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8BE1-7113-4A93-AECD-BD96D95F38D3}" type="datetimeFigureOut">
              <a:rPr lang="pt-BR" smtClean="0"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C4BC-75F3-4BE0-A31E-9CFA50B2B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257300"/>
            <a:ext cx="87725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85738" y="260648"/>
            <a:ext cx="863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Como localizar os pareceres na Plataforma Brasil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47664" y="1257300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36512" y="4221088"/>
            <a:ext cx="28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1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1762" y="4417367"/>
            <a:ext cx="28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2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78026" y="3409255"/>
            <a:ext cx="28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3</a:t>
            </a:r>
            <a:endParaRPr lang="pt-BR" sz="14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2918929" y="3645024"/>
            <a:ext cx="568551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170173" y="4374976"/>
            <a:ext cx="297371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611560" y="4571256"/>
            <a:ext cx="15646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42665" y="5733256"/>
            <a:ext cx="7197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– Apreciação 1 – Unoesc. Importante: </a:t>
            </a:r>
            <a:r>
              <a:rPr lang="pt-BR" b="1" dirty="0" smtClean="0">
                <a:solidFill>
                  <a:srgbClr val="FF0000"/>
                </a:solidFill>
              </a:rPr>
              <a:t>Clique na setinha</a:t>
            </a:r>
          </a:p>
          <a:p>
            <a:r>
              <a:rPr lang="pt-BR" dirty="0" smtClean="0"/>
              <a:t>2 – Pareceres – Clique na pasta.</a:t>
            </a:r>
          </a:p>
          <a:p>
            <a:r>
              <a:rPr lang="pt-BR" dirty="0" smtClean="0"/>
              <a:t>3 – Parecer Consubstanciado: Clique na lupa, </a:t>
            </a:r>
            <a:r>
              <a:rPr lang="pt-BR" smtClean="0"/>
              <a:t>para baixar o parecer.</a:t>
            </a:r>
            <a:endParaRPr lang="pt-BR" dirty="0"/>
          </a:p>
        </p:txBody>
      </p:sp>
      <p:sp>
        <p:nvSpPr>
          <p:cNvPr id="18" name="Elipse 17"/>
          <p:cNvSpPr/>
          <p:nvPr/>
        </p:nvSpPr>
        <p:spPr>
          <a:xfrm>
            <a:off x="8604448" y="342900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8775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da Silva Cavalli</dc:creator>
  <cp:lastModifiedBy>Fernando da Silva Cavalli</cp:lastModifiedBy>
  <cp:revision>1</cp:revision>
  <dcterms:created xsi:type="dcterms:W3CDTF">2015-11-20T10:23:36Z</dcterms:created>
  <dcterms:modified xsi:type="dcterms:W3CDTF">2015-11-20T10:31:35Z</dcterms:modified>
</cp:coreProperties>
</file>